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73" r:id="rId3"/>
    <p:sldId id="275" r:id="rId4"/>
    <p:sldId id="267" r:id="rId5"/>
    <p:sldId id="272" r:id="rId6"/>
    <p:sldId id="274" r:id="rId7"/>
    <p:sldId id="276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339933"/>
    <a:srgbClr val="99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648" autoAdjust="0"/>
  </p:normalViewPr>
  <p:slideViewPr>
    <p:cSldViewPr snapToGrid="0">
      <p:cViewPr varScale="1">
        <p:scale>
          <a:sx n="106" d="100"/>
          <a:sy n="106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BEF-A87B-400A-98AA-2489C0B19E61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EBCE0-A265-4DC2-9C1F-A759163BC61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535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EBCE0-A265-4DC2-9C1F-A759163BC61C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901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083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955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241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07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199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345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063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950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428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316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436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7E91-D8E9-4BB2-915B-44E3A0C7AE63}" type="datetimeFigureOut">
              <a:rPr lang="bg-BG" smtClean="0"/>
              <a:t>28.04.2023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9C97-29C1-41ED-8272-66B0B1FF92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71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 изображение за иновативно училище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65" y="2782098"/>
            <a:ext cx="2162626" cy="19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тат с изображение за член на асоциацията на кеймбрид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22" y="2782098"/>
            <a:ext cx="2707726" cy="15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67" y="3286489"/>
            <a:ext cx="1584103" cy="1505939"/>
          </a:xfrm>
          <a:prstGeom prst="rect">
            <a:avLst/>
          </a:prstGeom>
        </p:spPr>
      </p:pic>
      <p:sp>
        <p:nvSpPr>
          <p:cNvPr id="2" name="Текстово поле 1"/>
          <p:cNvSpPr txBox="1"/>
          <p:nvPr/>
        </p:nvSpPr>
        <p:spPr>
          <a:xfrm>
            <a:off x="846021" y="4871256"/>
            <a:ext cx="337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Иновативно училище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430263" y="4941833"/>
            <a:ext cx="315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Член на Асоциацията на училищата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ресторантьорство и хотелиерство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8096076" y="4332616"/>
            <a:ext cx="340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Член на Асоциацията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Кеймбридж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училищата в България</a:t>
            </a:r>
          </a:p>
        </p:txBody>
      </p:sp>
      <p:pic>
        <p:nvPicPr>
          <p:cNvPr id="12" name="Picture 11" descr="NEW_logo_v_levski_portret_HORIZONTAL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84" y="142294"/>
            <a:ext cx="8855094" cy="135332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859FED-5E67-4576-9FCC-43A9CB6340E2}"/>
              </a:ext>
            </a:extLst>
          </p:cNvPr>
          <p:cNvSpPr txBox="1"/>
          <p:nvPr/>
        </p:nvSpPr>
        <p:spPr>
          <a:xfrm>
            <a:off x="6255938" y="1777169"/>
            <a:ext cx="4864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-BG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Прием в 8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bg-BG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клас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AC82A-3661-44F0-A0C2-4D9A511CE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3" y="-52059"/>
            <a:ext cx="3227447" cy="2173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5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330037" y="501355"/>
            <a:ext cx="9615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Профил</a:t>
            </a:r>
            <a:r>
              <a:rPr lang="en-US" sz="3600" b="1" dirty="0"/>
              <a:t> „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Чужди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езици</a:t>
            </a:r>
            <a:r>
              <a:rPr lang="ru-RU" sz="3600" b="1" dirty="0"/>
              <a:t>” </a:t>
            </a:r>
          </a:p>
          <a:p>
            <a:pPr algn="ctr"/>
            <a:r>
              <a:rPr lang="ru-RU" sz="3600" b="1" dirty="0"/>
              <a:t>с </a:t>
            </a:r>
            <a:r>
              <a:rPr lang="ru-RU" sz="3600" b="1" dirty="0" err="1"/>
              <a:t>интензивно</a:t>
            </a:r>
            <a:r>
              <a:rPr lang="ru-RU" sz="3600" b="1" dirty="0"/>
              <a:t> </a:t>
            </a:r>
            <a:r>
              <a:rPr lang="ru-RU" sz="3600" b="1" dirty="0" err="1"/>
              <a:t>изучаване</a:t>
            </a:r>
            <a:r>
              <a:rPr lang="ru-RU" sz="3600" b="1" dirty="0"/>
              <a:t> на </a:t>
            </a:r>
            <a:r>
              <a:rPr lang="ru-RU" sz="3600" b="1" dirty="0" err="1"/>
              <a:t>английски</a:t>
            </a:r>
            <a:r>
              <a:rPr lang="ru-RU" sz="3600" b="1" dirty="0"/>
              <a:t> </a:t>
            </a:r>
            <a:r>
              <a:rPr lang="ru-RU" sz="3600" b="1" dirty="0" err="1"/>
              <a:t>език</a:t>
            </a:r>
            <a:r>
              <a:rPr lang="ru-RU" sz="3600" b="1" dirty="0"/>
              <a:t> </a:t>
            </a:r>
            <a:endParaRPr lang="en-US" sz="3600" b="1" dirty="0"/>
          </a:p>
          <a:p>
            <a:pPr algn="ctr"/>
            <a:r>
              <a:rPr lang="ru-RU" sz="3600" b="1" dirty="0"/>
              <a:t> и с </a:t>
            </a:r>
            <a:r>
              <a:rPr lang="ru-RU" sz="3600" b="1" dirty="0" err="1"/>
              <a:t>втори</a:t>
            </a:r>
            <a:r>
              <a:rPr lang="ru-RU" sz="3600" b="1" dirty="0"/>
              <a:t> чужд </a:t>
            </a:r>
            <a:r>
              <a:rPr lang="ru-RU" sz="3600" b="1" dirty="0" err="1"/>
              <a:t>език</a:t>
            </a:r>
            <a:r>
              <a:rPr lang="ru-RU" sz="3600" b="1" dirty="0"/>
              <a:t> – </a:t>
            </a:r>
          </a:p>
          <a:p>
            <a:pPr algn="ctr"/>
            <a:r>
              <a:rPr lang="ru-RU" sz="3600" b="1" dirty="0" err="1"/>
              <a:t>испански</a:t>
            </a:r>
            <a:endParaRPr lang="bg-BG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5D3F0-114C-44E5-B4E8-CC74CF76B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8" y="2921698"/>
            <a:ext cx="3685934" cy="338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2" y="2921698"/>
            <a:ext cx="6008712" cy="33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455242" y="181482"/>
            <a:ext cx="8977745" cy="750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Срок на обучение 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– 5 години.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Кандидатстване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– с резултатите от Националното външно оценяване в края на седми клас.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bg-BG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Балът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се образува от: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678180" algn="l"/>
              </a:tabLs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удвоения брой точки от изпита по Български език и литература;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удвоения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брой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точки от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изпита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по 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Математика;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678180" algn="l"/>
              </a:tabLs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оценките по Български език и литература </a:t>
            </a:r>
          </a:p>
          <a:p>
            <a:pPr lvl="2">
              <a:tabLst>
                <a:tab pos="678180" algn="l"/>
              </a:tabLs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и по Математика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превърнати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в точки) </a:t>
            </a:r>
          </a:p>
          <a:p>
            <a:pPr lvl="2">
              <a:tabLst>
                <a:tab pos="678180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от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свидетелството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завършен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VII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клас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Профилиращи предмети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Английски език;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Испански език</a:t>
            </a: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tabLst>
                <a:tab pos="678180" algn="l"/>
              </a:tabLst>
            </a:pP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6780">
              <a:spcAft>
                <a:spcPts val="0"/>
              </a:spcAf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964223" y="298684"/>
            <a:ext cx="8409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Профил</a:t>
            </a:r>
            <a:r>
              <a:rPr lang="ru-RU" sz="3600" b="1" dirty="0"/>
              <a:t> </a:t>
            </a:r>
          </a:p>
          <a:p>
            <a:pPr algn="ctr"/>
            <a:r>
              <a:rPr lang="ru-RU" sz="3600" b="1" dirty="0"/>
              <a:t>„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Софтуерни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хардуерни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sz="3600" b="1" dirty="0"/>
              <a:t>”</a:t>
            </a:r>
          </a:p>
          <a:p>
            <a:pPr algn="ctr"/>
            <a:r>
              <a:rPr lang="ru-RU" sz="3600" b="1" dirty="0"/>
              <a:t>с </a:t>
            </a:r>
            <a:r>
              <a:rPr lang="ru-RU" sz="3600" b="1" dirty="0" err="1"/>
              <a:t>разширено</a:t>
            </a:r>
            <a:r>
              <a:rPr lang="ru-RU" sz="3600" b="1" dirty="0"/>
              <a:t> </a:t>
            </a:r>
            <a:r>
              <a:rPr lang="ru-RU" sz="3600" b="1" dirty="0" err="1"/>
              <a:t>изучаване</a:t>
            </a:r>
            <a:r>
              <a:rPr lang="ru-RU" sz="3600" b="1" dirty="0"/>
              <a:t> </a:t>
            </a:r>
          </a:p>
          <a:p>
            <a:pPr algn="ctr"/>
            <a:r>
              <a:rPr lang="ru-RU" sz="3600" b="1" dirty="0"/>
              <a:t>на </a:t>
            </a:r>
            <a:r>
              <a:rPr lang="ru-RU" sz="3600" b="1" dirty="0" err="1"/>
              <a:t>английски</a:t>
            </a:r>
            <a:r>
              <a:rPr lang="ru-RU" sz="3600" b="1" dirty="0"/>
              <a:t> </a:t>
            </a:r>
            <a:r>
              <a:rPr lang="ru-RU" sz="3600" b="1" dirty="0" err="1"/>
              <a:t>език</a:t>
            </a:r>
            <a:endParaRPr lang="bg-BG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40" y="3278813"/>
            <a:ext cx="4625203" cy="317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1" y="3278813"/>
            <a:ext cx="4229156" cy="317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34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510146" y="489194"/>
            <a:ext cx="9213273" cy="601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Срок на обучение 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– 5 години.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Кандидатстване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– с резултатите от Националното външно оценяване в края на седми клас.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endParaRPr lang="bg-BG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Балът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се образува от: 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броя точки от изпита по Български език и литература;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утроения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брой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точки от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изпита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по 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Математика;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оценките по ИТ и Математика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превърнати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в точки) </a:t>
            </a:r>
          </a:p>
          <a:p>
            <a:pPr lvl="1"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от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свидетелството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завършен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VII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клас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;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Профилиращи предмети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Информационни технологии;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Информатика</a:t>
            </a: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345569" y="396484"/>
            <a:ext cx="5394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Професия</a:t>
            </a:r>
            <a:r>
              <a:rPr lang="ru-RU" sz="3600" b="1" dirty="0"/>
              <a:t> „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Хотелиер</a:t>
            </a:r>
            <a:r>
              <a:rPr lang="ru-RU" sz="3600" b="1" dirty="0"/>
              <a:t>”</a:t>
            </a:r>
          </a:p>
          <a:p>
            <a:pPr algn="ctr"/>
            <a:r>
              <a:rPr lang="ru-RU" sz="3600" b="1" dirty="0" err="1"/>
              <a:t>Специалност</a:t>
            </a:r>
            <a:r>
              <a:rPr lang="ru-RU" sz="3600" b="1" dirty="0"/>
              <a:t> „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хотелиерството</a:t>
            </a:r>
            <a:r>
              <a:rPr lang="ru-RU" sz="3600" b="1" dirty="0"/>
              <a:t>”</a:t>
            </a:r>
          </a:p>
          <a:p>
            <a:pPr algn="ctr"/>
            <a:r>
              <a:rPr lang="ru-RU" sz="3600" b="1" dirty="0"/>
              <a:t>с </a:t>
            </a:r>
            <a:r>
              <a:rPr lang="ru-RU" sz="3600" b="1" dirty="0" err="1"/>
              <a:t>разширено</a:t>
            </a:r>
            <a:r>
              <a:rPr lang="ru-RU" sz="3600" b="1" dirty="0"/>
              <a:t> </a:t>
            </a:r>
            <a:r>
              <a:rPr lang="ru-RU" sz="3600" b="1" dirty="0" err="1"/>
              <a:t>изучаване</a:t>
            </a:r>
            <a:r>
              <a:rPr lang="ru-RU" sz="3600" b="1" dirty="0"/>
              <a:t> на </a:t>
            </a:r>
            <a:r>
              <a:rPr lang="ru-RU" sz="3600" b="1" dirty="0" err="1"/>
              <a:t>английски</a:t>
            </a:r>
            <a:r>
              <a:rPr lang="ru-RU" sz="3600" b="1" dirty="0"/>
              <a:t> </a:t>
            </a:r>
            <a:r>
              <a:rPr lang="ru-RU" sz="3600" b="1" dirty="0" err="1"/>
              <a:t>език</a:t>
            </a:r>
            <a:endParaRPr lang="bg-BG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3751965"/>
            <a:ext cx="4041913" cy="290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18" y="1180193"/>
            <a:ext cx="2852877" cy="442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7" y="1180192"/>
            <a:ext cx="3109900" cy="442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3751964"/>
            <a:ext cx="4041913" cy="290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18" y="1180192"/>
            <a:ext cx="2852877" cy="442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7" y="1180191"/>
            <a:ext cx="3109900" cy="442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03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51710" y="518444"/>
            <a:ext cx="9060873" cy="633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Срок на обучение 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– 5 години.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Кандидатстване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– с резултатите от Националното външно оценяване в края на седми клас.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Балът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 се образува от: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678180" algn="l"/>
              </a:tabLs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удвоения брой точки от изпита по Български език и литература;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удвоения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брой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точки от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изпита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по 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Математика;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678180" algn="l"/>
              </a:tabLst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оценките по 1-ви чужд език и География и икономика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превърнати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в точки) от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свидетелството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завършен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VII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клас</a:t>
            </a: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678180" algn="l"/>
              </a:tabLst>
            </a:pPr>
            <a:endParaRPr lang="bg-BG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678180" algn="l"/>
              </a:tabLst>
            </a:pPr>
            <a:r>
              <a:rPr lang="bg-BG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Необходимо е медицинско свидетелство.</a:t>
            </a:r>
            <a:endParaRPr lang="bg-BG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eelOff"/>
      </p:transition>
    </mc:Choice>
    <mc:Fallback xmlns="">
      <p:transition spd="slow" advClick="0" advTm="13000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298</Words>
  <Application>Microsoft Office PowerPoint</Application>
  <PresentationFormat>Widescreen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tavita</dc:creator>
  <cp:lastModifiedBy>Свилен Димитров</cp:lastModifiedBy>
  <cp:revision>143</cp:revision>
  <dcterms:created xsi:type="dcterms:W3CDTF">2020-01-27T18:43:59Z</dcterms:created>
  <dcterms:modified xsi:type="dcterms:W3CDTF">2023-04-28T14:09:11Z</dcterms:modified>
</cp:coreProperties>
</file>