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9" r:id="rId3"/>
    <p:sldId id="257" r:id="rId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A348BA-7774-495A-B606-EEB50B9E701E}" v="4" dt="2023-04-24T09:24:07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нна Г. Борисова" userId="9ec3fa22-91ad-4dcd-aa66-8c02ad2fd92f" providerId="ADAL" clId="{37A348BA-7774-495A-B606-EEB50B9E701E}"/>
    <pc:docChg chg="custSel modSld">
      <pc:chgData name="Инна Г. Борисова" userId="9ec3fa22-91ad-4dcd-aa66-8c02ad2fd92f" providerId="ADAL" clId="{37A348BA-7774-495A-B606-EEB50B9E701E}" dt="2023-04-24T10:53:32.434" v="58" actId="20577"/>
      <pc:docMkLst>
        <pc:docMk/>
      </pc:docMkLst>
      <pc:sldChg chg="addSp delSp modSp mod">
        <pc:chgData name="Инна Г. Борисова" userId="9ec3fa22-91ad-4dcd-aa66-8c02ad2fd92f" providerId="ADAL" clId="{37A348BA-7774-495A-B606-EEB50B9E701E}" dt="2023-04-24T10:53:32.434" v="58" actId="20577"/>
        <pc:sldMkLst>
          <pc:docMk/>
          <pc:sldMk cId="2874676860" sldId="257"/>
        </pc:sldMkLst>
        <pc:spChg chg="mod">
          <ac:chgData name="Инна Г. Борисова" userId="9ec3fa22-91ad-4dcd-aa66-8c02ad2fd92f" providerId="ADAL" clId="{37A348BA-7774-495A-B606-EEB50B9E701E}" dt="2023-04-24T10:53:32.434" v="58" actId="20577"/>
          <ac:spMkLst>
            <pc:docMk/>
            <pc:sldMk cId="2874676860" sldId="257"/>
            <ac:spMk id="11" creationId="{00000000-0000-0000-0000-000000000000}"/>
          </ac:spMkLst>
        </pc:spChg>
        <pc:picChg chg="add mod">
          <ac:chgData name="Инна Г. Борисова" userId="9ec3fa22-91ad-4dcd-aa66-8c02ad2fd92f" providerId="ADAL" clId="{37A348BA-7774-495A-B606-EEB50B9E701E}" dt="2023-04-24T09:21:54.977" v="8" actId="1076"/>
          <ac:picMkLst>
            <pc:docMk/>
            <pc:sldMk cId="2874676860" sldId="257"/>
            <ac:picMk id="4" creationId="{4384BA74-EDF1-C55F-ABF5-8AF96A1FA25B}"/>
          </ac:picMkLst>
        </pc:picChg>
        <pc:picChg chg="add mod">
          <ac:chgData name="Инна Г. Борисова" userId="9ec3fa22-91ad-4dcd-aa66-8c02ad2fd92f" providerId="ADAL" clId="{37A348BA-7774-495A-B606-EEB50B9E701E}" dt="2023-04-24T09:22:50.640" v="16" actId="1076"/>
          <ac:picMkLst>
            <pc:docMk/>
            <pc:sldMk cId="2874676860" sldId="257"/>
            <ac:picMk id="7" creationId="{713014CE-8B65-B17F-5AB6-90874FBE1AAB}"/>
          </ac:picMkLst>
        </pc:picChg>
        <pc:picChg chg="add mod">
          <ac:chgData name="Инна Г. Борисова" userId="9ec3fa22-91ad-4dcd-aa66-8c02ad2fd92f" providerId="ADAL" clId="{37A348BA-7774-495A-B606-EEB50B9E701E}" dt="2023-04-24T09:23:25.731" v="23" actId="1076"/>
          <ac:picMkLst>
            <pc:docMk/>
            <pc:sldMk cId="2874676860" sldId="257"/>
            <ac:picMk id="9" creationId="{70D061DD-9F9D-2AE0-A479-75D90C662970}"/>
          </ac:picMkLst>
        </pc:picChg>
        <pc:picChg chg="add mod">
          <ac:chgData name="Инна Г. Борисова" userId="9ec3fa22-91ad-4dcd-aa66-8c02ad2fd92f" providerId="ADAL" clId="{37A348BA-7774-495A-B606-EEB50B9E701E}" dt="2023-04-24T09:25:09.747" v="35" actId="1076"/>
          <ac:picMkLst>
            <pc:docMk/>
            <pc:sldMk cId="2874676860" sldId="257"/>
            <ac:picMk id="13" creationId="{CCA35DAF-DB1F-2198-D795-AD004C4F58AE}"/>
          </ac:picMkLst>
        </pc:picChg>
        <pc:picChg chg="del">
          <ac:chgData name="Инна Г. Борисова" userId="9ec3fa22-91ad-4dcd-aa66-8c02ad2fd92f" providerId="ADAL" clId="{37A348BA-7774-495A-B606-EEB50B9E701E}" dt="2023-04-24T09:22:55.990" v="17" actId="21"/>
          <ac:picMkLst>
            <pc:docMk/>
            <pc:sldMk cId="2874676860" sldId="257"/>
            <ac:picMk id="16" creationId="{00000000-0000-0000-0000-000000000000}"/>
          </ac:picMkLst>
        </pc:picChg>
        <pc:picChg chg="del">
          <ac:chgData name="Инна Г. Борисова" userId="9ec3fa22-91ad-4dcd-aa66-8c02ad2fd92f" providerId="ADAL" clId="{37A348BA-7774-495A-B606-EEB50B9E701E}" dt="2023-04-24T09:20:58.095" v="0" actId="21"/>
          <ac:picMkLst>
            <pc:docMk/>
            <pc:sldMk cId="2874676860" sldId="257"/>
            <ac:picMk id="18" creationId="{00000000-0000-0000-0000-000000000000}"/>
          </ac:picMkLst>
        </pc:picChg>
        <pc:picChg chg="del">
          <ac:chgData name="Инна Г. Борисова" userId="9ec3fa22-91ad-4dcd-aa66-8c02ad2fd92f" providerId="ADAL" clId="{37A348BA-7774-495A-B606-EEB50B9E701E}" dt="2023-04-24T09:23:32.063" v="24" actId="21"/>
          <ac:picMkLst>
            <pc:docMk/>
            <pc:sldMk cId="2874676860" sldId="257"/>
            <ac:picMk id="19" creationId="{00000000-0000-0000-0000-000000000000}"/>
          </ac:picMkLst>
        </pc:picChg>
        <pc:picChg chg="del">
          <ac:chgData name="Инна Г. Борисова" userId="9ec3fa22-91ad-4dcd-aa66-8c02ad2fd92f" providerId="ADAL" clId="{37A348BA-7774-495A-B606-EEB50B9E701E}" dt="2023-04-24T09:22:03.052" v="9" actId="21"/>
          <ac:picMkLst>
            <pc:docMk/>
            <pc:sldMk cId="2874676860" sldId="257"/>
            <ac:picMk id="21" creationId="{00000000-0000-0000-0000-000000000000}"/>
          </ac:picMkLst>
        </pc:picChg>
      </pc:sldChg>
      <pc:sldChg chg="modSp mod">
        <pc:chgData name="Инна Г. Борисова" userId="9ec3fa22-91ad-4dcd-aa66-8c02ad2fd92f" providerId="ADAL" clId="{37A348BA-7774-495A-B606-EEB50B9E701E}" dt="2023-04-24T10:53:07.763" v="56" actId="20577"/>
        <pc:sldMkLst>
          <pc:docMk/>
          <pc:sldMk cId="770956192" sldId="259"/>
        </pc:sldMkLst>
        <pc:spChg chg="mod">
          <ac:chgData name="Инна Г. Борисова" userId="9ec3fa22-91ad-4dcd-aa66-8c02ad2fd92f" providerId="ADAL" clId="{37A348BA-7774-495A-B606-EEB50B9E701E}" dt="2023-04-24T10:53:07.763" v="56" actId="20577"/>
          <ac:spMkLst>
            <pc:docMk/>
            <pc:sldMk cId="770956192" sldId="259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DE7D-4CC2-4F32-8F1C-1C28897B88D8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E52F-17E9-4E34-81C0-72A17F3AF3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354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DE7D-4CC2-4F32-8F1C-1C28897B88D8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E52F-17E9-4E34-81C0-72A17F3AF3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61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DE7D-4CC2-4F32-8F1C-1C28897B88D8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E52F-17E9-4E34-81C0-72A17F3AF3C3}" type="slidenum">
              <a:rPr lang="bg-BG" smtClean="0"/>
              <a:t>‹#›</a:t>
            </a:fld>
            <a:endParaRPr lang="bg-B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4026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DE7D-4CC2-4F32-8F1C-1C28897B88D8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E52F-17E9-4E34-81C0-72A17F3AF3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683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DE7D-4CC2-4F32-8F1C-1C28897B88D8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E52F-17E9-4E34-81C0-72A17F3AF3C3}" type="slidenum">
              <a:rPr lang="bg-BG" smtClean="0"/>
              <a:t>‹#›</a:t>
            </a:fld>
            <a:endParaRPr lang="bg-B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3746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DE7D-4CC2-4F32-8F1C-1C28897B88D8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E52F-17E9-4E34-81C0-72A17F3AF3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6287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DE7D-4CC2-4F32-8F1C-1C28897B88D8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E52F-17E9-4E34-81C0-72A17F3AF3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66879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DE7D-4CC2-4F32-8F1C-1C28897B88D8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E52F-17E9-4E34-81C0-72A17F3AF3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6161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DE7D-4CC2-4F32-8F1C-1C28897B88D8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E52F-17E9-4E34-81C0-72A17F3AF3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435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DE7D-4CC2-4F32-8F1C-1C28897B88D8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E52F-17E9-4E34-81C0-72A17F3AF3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836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DE7D-4CC2-4F32-8F1C-1C28897B88D8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E52F-17E9-4E34-81C0-72A17F3AF3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7003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DE7D-4CC2-4F32-8F1C-1C28897B88D8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E52F-17E9-4E34-81C0-72A17F3AF3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075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DE7D-4CC2-4F32-8F1C-1C28897B88D8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E52F-17E9-4E34-81C0-72A17F3AF3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5660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DE7D-4CC2-4F32-8F1C-1C28897B88D8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E52F-17E9-4E34-81C0-72A17F3AF3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483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DE7D-4CC2-4F32-8F1C-1C28897B88D8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E52F-17E9-4E34-81C0-72A17F3AF3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549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DE7D-4CC2-4F32-8F1C-1C28897B88D8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E52F-17E9-4E34-81C0-72A17F3AF3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461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FDE7D-4CC2-4F32-8F1C-1C28897B88D8}" type="datetimeFigureOut">
              <a:rPr lang="bg-BG" smtClean="0"/>
              <a:t>24.4.2023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B7E52F-17E9-4E34-81C0-72A17F3AF3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761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46078" y="2141478"/>
            <a:ext cx="4540155" cy="1285378"/>
          </a:xfrm>
        </p:spPr>
        <p:txBody>
          <a:bodyPr>
            <a:normAutofit fontScale="90000"/>
          </a:bodyPr>
          <a:lstStyle/>
          <a:p>
            <a:br>
              <a:rPr lang="bg-BG" dirty="0"/>
            </a:br>
            <a:r>
              <a:rPr lang="bg-BG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 по АДМИН</a:t>
            </a:r>
            <a:br>
              <a:rPr lang="bg-BG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1100610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1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62" y="0"/>
            <a:ext cx="8596668" cy="1320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u="sng" dirty="0"/>
              <a:t>Професия Планински водач </a:t>
            </a:r>
            <a:br>
              <a:rPr lang="ru-RU" b="1" u="sng" dirty="0"/>
            </a:br>
            <a:r>
              <a:rPr lang="ru-RU" b="1" u="sng" dirty="0"/>
              <a:t>Специалност Туризъм</a:t>
            </a:r>
            <a:br>
              <a:rPr lang="ru-RU" b="1" u="sng" dirty="0"/>
            </a:br>
            <a:r>
              <a:rPr lang="ru-RU" sz="2200" b="1" dirty="0"/>
              <a:t>Прием след завършен 7 клас</a:t>
            </a:r>
            <a:endParaRPr lang="en-US" sz="2200" dirty="0"/>
          </a:p>
        </p:txBody>
      </p:sp>
      <p:pic>
        <p:nvPicPr>
          <p:cNvPr id="4" name="Picture 2" descr="Снимка на Национално училище за планински водачи - Черни Осъм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6497"/>
            <a:ext cx="555567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55673" y="1315370"/>
            <a:ext cx="663632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br>
              <a:rPr lang="ru-RU" b="1" dirty="0"/>
            </a:br>
            <a:br>
              <a:rPr lang="ru-RU" b="1" dirty="0"/>
            </a:br>
            <a:r>
              <a:rPr lang="ru-RU" b="1" dirty="0" err="1"/>
              <a:t>Туристически</a:t>
            </a:r>
            <a:r>
              <a:rPr lang="ru-RU" b="1" dirty="0"/>
              <a:t> и алпийски обекти</a:t>
            </a:r>
            <a:br>
              <a:rPr lang="ru-RU" b="1" dirty="0"/>
            </a:br>
            <a:r>
              <a:rPr lang="ru-RU" b="1" dirty="0"/>
              <a:t>Разширено изучаване на Английски език</a:t>
            </a:r>
          </a:p>
          <a:p>
            <a:pPr>
              <a:lnSpc>
                <a:spcPct val="150000"/>
              </a:lnSpc>
            </a:pPr>
            <a:r>
              <a:rPr lang="ru-RU" b="1" dirty="0"/>
              <a:t>Ски поготовка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Алпинизъм и спортно катерене</a:t>
            </a:r>
          </a:p>
          <a:p>
            <a:pPr>
              <a:lnSpc>
                <a:spcPct val="150000"/>
              </a:lnSpc>
            </a:pPr>
            <a:r>
              <a:rPr lang="ru-RU" b="1" dirty="0"/>
              <a:t>Спелеология и пещерно дело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Долекарска помощ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Опасности в планината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Гостоприемство в туристическата индустрия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Маркетинг/ Мениджмънт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07987" y="6288978"/>
            <a:ext cx="350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>
                <a:solidFill>
                  <a:schemeClr val="accent2"/>
                </a:solidFill>
              </a:rPr>
              <a:t>Балканът – твоята класна стая!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5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2835"/>
            <a:ext cx="7121450" cy="234141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endParaRPr lang="bg-BG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71772" y="86155"/>
            <a:ext cx="2456122" cy="21698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g-BG" dirty="0">
                <a:solidFill>
                  <a:schemeClr val="accent1"/>
                </a:solidFill>
              </a:rPr>
              <a:t>Код по АДМИН </a:t>
            </a:r>
          </a:p>
          <a:p>
            <a:pPr>
              <a:lnSpc>
                <a:spcPct val="150000"/>
              </a:lnSpc>
            </a:pPr>
            <a:r>
              <a:rPr lang="bg-BG" u="sng" dirty="0">
                <a:solidFill>
                  <a:schemeClr val="accent1"/>
                </a:solidFill>
              </a:rPr>
              <a:t>1100610</a:t>
            </a:r>
          </a:p>
          <a:p>
            <a:pPr>
              <a:lnSpc>
                <a:spcPct val="150000"/>
              </a:lnSpc>
            </a:pPr>
            <a:r>
              <a:rPr lang="bg-BG" dirty="0">
                <a:solidFill>
                  <a:schemeClr val="accent1"/>
                </a:solidFill>
              </a:rPr>
              <a:t>Телефон за връзка </a:t>
            </a:r>
            <a:r>
              <a:rPr lang="bg-BG" u="sng" dirty="0">
                <a:solidFill>
                  <a:schemeClr val="accent1"/>
                </a:solidFill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bg-BG" u="sng" dirty="0">
                <a:solidFill>
                  <a:schemeClr val="accent1"/>
                </a:solidFill>
              </a:rPr>
              <a:t>+ 359 878</a:t>
            </a:r>
            <a:r>
              <a:rPr lang="en-AU" u="sng">
                <a:solidFill>
                  <a:schemeClr val="accent1"/>
                </a:solidFill>
              </a:rPr>
              <a:t> </a:t>
            </a:r>
            <a:r>
              <a:rPr lang="bg-BG" u="sng">
                <a:solidFill>
                  <a:schemeClr val="accent1"/>
                </a:solidFill>
              </a:rPr>
              <a:t>73 </a:t>
            </a:r>
            <a:r>
              <a:rPr lang="bg-BG" u="sng" dirty="0">
                <a:solidFill>
                  <a:schemeClr val="accent1"/>
                </a:solidFill>
              </a:rPr>
              <a:t>11 90</a:t>
            </a:r>
          </a:p>
          <a:p>
            <a:pPr>
              <a:lnSpc>
                <a:spcPct val="150000"/>
              </a:lnSpc>
            </a:pPr>
            <a:r>
              <a:rPr lang="bg-BG" u="sng" dirty="0">
                <a:solidFill>
                  <a:schemeClr val="accent1"/>
                </a:solidFill>
              </a:rPr>
              <a:t>+ 359 878 70 11 30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698" y="2650261"/>
            <a:ext cx="1908589" cy="31793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99574" y="6322413"/>
            <a:ext cx="8645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solidFill>
                  <a:schemeClr val="accent2"/>
                </a:solidFill>
              </a:rPr>
              <a:t>Доверете ни се и бъдете част от нашето Училище</a:t>
            </a:r>
            <a:r>
              <a:rPr lang="bg-BG" dirty="0">
                <a:solidFill>
                  <a:schemeClr val="accent2"/>
                </a:solidFill>
              </a:rPr>
              <a:t>!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915" y="2636325"/>
            <a:ext cx="1931138" cy="31933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4" y="7797"/>
            <a:ext cx="5091541" cy="2863992"/>
          </a:xfrm>
          <a:prstGeom prst="rect">
            <a:avLst/>
          </a:prstGeom>
        </p:spPr>
      </p:pic>
      <p:pic>
        <p:nvPicPr>
          <p:cNvPr id="4" name="Картина 3" descr="Картина, която съдържа скала, на открито, природа, камък&#10;&#10;Описанието е генерирано автоматично">
            <a:extLst>
              <a:ext uri="{FF2B5EF4-FFF2-40B4-BE49-F238E27FC236}">
                <a16:creationId xmlns:a16="http://schemas.microsoft.com/office/drawing/2014/main" id="{4384BA74-EDF1-C55F-ABF5-8AF96A1FA2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999" y="9338"/>
            <a:ext cx="3110068" cy="2332551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713014CE-8B65-B17F-5AB6-90874FBE1A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17" y="2387778"/>
            <a:ext cx="2393350" cy="2332551"/>
          </a:xfrm>
          <a:prstGeom prst="rect">
            <a:avLst/>
          </a:prstGeom>
        </p:spPr>
      </p:pic>
      <p:pic>
        <p:nvPicPr>
          <p:cNvPr id="9" name="Картина 8" descr="Картина, която съдържа на открито, небе, трева, велосипед&#10;&#10;Описанието е генерирано автоматично">
            <a:extLst>
              <a:ext uri="{FF2B5EF4-FFF2-40B4-BE49-F238E27FC236}">
                <a16:creationId xmlns:a16="http://schemas.microsoft.com/office/drawing/2014/main" id="{70D061DD-9F9D-2AE0-A479-75D90C6629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999" y="4680291"/>
            <a:ext cx="3227342" cy="2177709"/>
          </a:xfrm>
          <a:prstGeom prst="rect">
            <a:avLst/>
          </a:prstGeom>
        </p:spPr>
      </p:pic>
      <p:pic>
        <p:nvPicPr>
          <p:cNvPr id="13" name="Картина 12" descr="Картина, която съдържа сняг, на открито, каране на ски, хора&#10;&#10;Описанието е генерирано автоматично">
            <a:extLst>
              <a:ext uri="{FF2B5EF4-FFF2-40B4-BE49-F238E27FC236}">
                <a16:creationId xmlns:a16="http://schemas.microsoft.com/office/drawing/2014/main" id="{CCA35DAF-DB1F-2198-D795-AD004C4F58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7" y="3185969"/>
            <a:ext cx="4229776" cy="317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768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314</TotalTime>
  <Words>92</Words>
  <Application>Microsoft Office PowerPoint</Application>
  <PresentationFormat>Широк екран</PresentationFormat>
  <Paragraphs>18</Paragraphs>
  <Slides>3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 Код по АДМИН 1100610</vt:lpstr>
      <vt:lpstr>Професия Планински водач  Специалност Туризъм Прием след завършен 7 клас</vt:lpstr>
      <vt:lpstr>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Код по АДМИН 1100610</dc:title>
  <dc:creator>Tisho</dc:creator>
  <cp:lastModifiedBy>Инна Г. Борисова</cp:lastModifiedBy>
  <cp:revision>24</cp:revision>
  <dcterms:created xsi:type="dcterms:W3CDTF">2020-05-06T10:16:09Z</dcterms:created>
  <dcterms:modified xsi:type="dcterms:W3CDTF">2023-04-24T10:53:38Z</dcterms:modified>
</cp:coreProperties>
</file>