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0" r:id="rId1"/>
  </p:sldMasterIdLst>
  <p:sldIdLst>
    <p:sldId id="256" r:id="rId2"/>
    <p:sldId id="258" r:id="rId3"/>
    <p:sldId id="260" r:id="rId4"/>
  </p:sldIdLst>
  <p:sldSz cx="12192000" cy="6858000"/>
  <p:notesSz cx="6858000" cy="9144000"/>
  <p:embeddedFontLst>
    <p:embeddedFont>
      <p:font typeface="Avenir Next LT Pro" panose="020B050402020202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w Cen MT" panose="020B0602020104020603" pitchFamily="34" charset="0"/>
      <p:regular r:id="rId13"/>
      <p:bold r:id="rId14"/>
      <p:italic r:id="rId15"/>
      <p:boldItalic r:id="rId16"/>
    </p:embeddedFont>
  </p:embeddedFont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3218"/>
    <a:srgbClr val="CE6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B1755E-C54C-4A63-9575-8751C99EFDBF}" v="2" dt="2023-04-21T08:12:04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рела Н. Костова" userId="93632cff-4a41-4942-b068-042039369f37" providerId="ADAL" clId="{BAB1755E-C54C-4A63-9575-8751C99EFDBF}"/>
    <pc:docChg chg="undo custSel addSld modSld addMainMaster delMainMaster">
      <pc:chgData name="Мирела Н. Костова" userId="93632cff-4a41-4942-b068-042039369f37" providerId="ADAL" clId="{BAB1755E-C54C-4A63-9575-8751C99EFDBF}" dt="2023-04-21T17:29:10.823" v="221" actId="20577"/>
      <pc:docMkLst>
        <pc:docMk/>
      </pc:docMkLst>
      <pc:sldChg chg="addSp delSp modSp new mod setBg modClrScheme setClrOvrMap chgLayout">
        <pc:chgData name="Мирела Н. Костова" userId="93632cff-4a41-4942-b068-042039369f37" providerId="ADAL" clId="{BAB1755E-C54C-4A63-9575-8751C99EFDBF}" dt="2023-04-21T17:29:10.823" v="221" actId="20577"/>
        <pc:sldMkLst>
          <pc:docMk/>
          <pc:sldMk cId="2288094340" sldId="256"/>
        </pc:sldMkLst>
        <pc:spChg chg="del mod">
          <ac:chgData name="Мирела Н. Костова" userId="93632cff-4a41-4942-b068-042039369f37" providerId="ADAL" clId="{BAB1755E-C54C-4A63-9575-8751C99EFDBF}" dt="2023-04-21T08:14:24.496" v="209" actId="478"/>
          <ac:spMkLst>
            <pc:docMk/>
            <pc:sldMk cId="2288094340" sldId="256"/>
            <ac:spMk id="2" creationId="{CEAA3982-D7C0-8544-B860-892E3BEACFF1}"/>
          </ac:spMkLst>
        </pc:spChg>
        <pc:spChg chg="del mod">
          <ac:chgData name="Мирела Н. Костова" userId="93632cff-4a41-4942-b068-042039369f37" providerId="ADAL" clId="{BAB1755E-C54C-4A63-9575-8751C99EFDBF}" dt="2023-04-21T08:14:26.969" v="210" actId="478"/>
          <ac:spMkLst>
            <pc:docMk/>
            <pc:sldMk cId="2288094340" sldId="256"/>
            <ac:spMk id="3" creationId="{9F62DF19-41CD-8E6B-E233-39FBEEEFC5E9}"/>
          </ac:spMkLst>
        </pc:spChg>
        <pc:spChg chg="add del">
          <ac:chgData name="Мирела Н. Костова" userId="93632cff-4a41-4942-b068-042039369f37" providerId="ADAL" clId="{BAB1755E-C54C-4A63-9575-8751C99EFDBF}" dt="2023-04-21T11:20:58.789" v="216" actId="478"/>
          <ac:spMkLst>
            <pc:docMk/>
            <pc:sldMk cId="2288094340" sldId="256"/>
            <ac:spMk id="4" creationId="{16796B61-6FAC-865D-BDA1-3831FA218BEA}"/>
          </ac:spMkLst>
        </pc:spChg>
        <pc:spChg chg="add mod">
          <ac:chgData name="Мирела Н. Костова" userId="93632cff-4a41-4942-b068-042039369f37" providerId="ADAL" clId="{BAB1755E-C54C-4A63-9575-8751C99EFDBF}" dt="2023-04-21T08:14:42.812" v="213" actId="1076"/>
          <ac:spMkLst>
            <pc:docMk/>
            <pc:sldMk cId="2288094340" sldId="256"/>
            <ac:spMk id="5" creationId="{91D7535D-DA9B-899E-38BB-34A236251C41}"/>
          </ac:spMkLst>
        </pc:spChg>
        <pc:spChg chg="add mod">
          <ac:chgData name="Мирела Н. Костова" userId="93632cff-4a41-4942-b068-042039369f37" providerId="ADAL" clId="{BAB1755E-C54C-4A63-9575-8751C99EFDBF}" dt="2023-04-21T17:29:10.823" v="221" actId="20577"/>
          <ac:spMkLst>
            <pc:docMk/>
            <pc:sldMk cId="2288094340" sldId="256"/>
            <ac:spMk id="6" creationId="{306F3BB2-6F4C-4A6C-C629-6DF9DFFCC465}"/>
          </ac:spMkLst>
        </pc:spChg>
        <pc:spChg chg="add del">
          <ac:chgData name="Мирела Н. Костова" userId="93632cff-4a41-4942-b068-042039369f37" providerId="ADAL" clId="{BAB1755E-C54C-4A63-9575-8751C99EFDBF}" dt="2023-04-21T07:53:35.607" v="2" actId="26606"/>
          <ac:spMkLst>
            <pc:docMk/>
            <pc:sldMk cId="2288094340" sldId="256"/>
            <ac:spMk id="9" creationId="{68CA250C-CF5A-4736-9249-D6111F7C5545}"/>
          </ac:spMkLst>
        </pc:spChg>
        <pc:spChg chg="add del">
          <ac:chgData name="Мирела Н. Костова" userId="93632cff-4a41-4942-b068-042039369f37" providerId="ADAL" clId="{BAB1755E-C54C-4A63-9575-8751C99EFDBF}" dt="2023-04-21T07:53:35.607" v="2" actId="26606"/>
          <ac:spMkLst>
            <pc:docMk/>
            <pc:sldMk cId="2288094340" sldId="256"/>
            <ac:spMk id="11" creationId="{56610276-AEC4-4F9F-8F19-EBC8B8B8F499}"/>
          </ac:spMkLst>
        </pc:spChg>
        <pc:spChg chg="add del">
          <ac:chgData name="Мирела Н. Костова" userId="93632cff-4a41-4942-b068-042039369f37" providerId="ADAL" clId="{BAB1755E-C54C-4A63-9575-8751C99EFDBF}" dt="2023-04-21T07:53:35.607" v="2" actId="26606"/>
          <ac:spMkLst>
            <pc:docMk/>
            <pc:sldMk cId="2288094340" sldId="256"/>
            <ac:spMk id="13" creationId="{F82D9B81-57D7-4F0C-AB92-6E390E4E1DD3}"/>
          </ac:spMkLst>
        </pc:spChg>
        <pc:spChg chg="add del">
          <ac:chgData name="Мирела Н. Костова" userId="93632cff-4a41-4942-b068-042039369f37" providerId="ADAL" clId="{BAB1755E-C54C-4A63-9575-8751C99EFDBF}" dt="2023-04-21T07:55:26.104" v="31" actId="26606"/>
          <ac:spMkLst>
            <pc:docMk/>
            <pc:sldMk cId="2288094340" sldId="256"/>
            <ac:spMk id="24" creationId="{362D44EE-C852-4460-B8B5-C4F2BC20510C}"/>
          </ac:spMkLst>
        </pc:spChg>
        <pc:spChg chg="add del">
          <ac:chgData name="Мирела Н. Костова" userId="93632cff-4a41-4942-b068-042039369f37" providerId="ADAL" clId="{BAB1755E-C54C-4A63-9575-8751C99EFDBF}" dt="2023-04-21T07:55:26.104" v="31" actId="26606"/>
          <ac:spMkLst>
            <pc:docMk/>
            <pc:sldMk cId="2288094340" sldId="256"/>
            <ac:spMk id="26" creationId="{658970D8-8D1D-4B5C-894B-E871CC86543D}"/>
          </ac:spMkLst>
        </pc:spChg>
        <pc:spChg chg="add del">
          <ac:chgData name="Мирела Н. Костова" userId="93632cff-4a41-4942-b068-042039369f37" providerId="ADAL" clId="{BAB1755E-C54C-4A63-9575-8751C99EFDBF}" dt="2023-04-21T07:55:26.104" v="31" actId="26606"/>
          <ac:spMkLst>
            <pc:docMk/>
            <pc:sldMk cId="2288094340" sldId="256"/>
            <ac:spMk id="28" creationId="{F227E5B6-9132-43CA-B503-37A18562ADF2}"/>
          </ac:spMkLst>
        </pc:spChg>
        <pc:spChg chg="add del">
          <ac:chgData name="Мирела Н. Костова" userId="93632cff-4a41-4942-b068-042039369f37" providerId="ADAL" clId="{BAB1755E-C54C-4A63-9575-8751C99EFDBF}" dt="2023-04-21T07:55:26.104" v="31" actId="26606"/>
          <ac:spMkLst>
            <pc:docMk/>
            <pc:sldMk cId="2288094340" sldId="256"/>
            <ac:spMk id="30" creationId="{03C2051E-A88D-48E5-BACF-AAED17892722}"/>
          </ac:spMkLst>
        </pc:spChg>
        <pc:spChg chg="add del">
          <ac:chgData name="Мирела Н. Костова" userId="93632cff-4a41-4942-b068-042039369f37" providerId="ADAL" clId="{BAB1755E-C54C-4A63-9575-8751C99EFDBF}" dt="2023-04-21T07:55:26.104" v="31" actId="26606"/>
          <ac:spMkLst>
            <pc:docMk/>
            <pc:sldMk cId="2288094340" sldId="256"/>
            <ac:spMk id="32" creationId="{7821A508-2985-4905-874A-527429BAABFA}"/>
          </ac:spMkLst>
        </pc:spChg>
        <pc:spChg chg="add del">
          <ac:chgData name="Мирела Н. Костова" userId="93632cff-4a41-4942-b068-042039369f37" providerId="ADAL" clId="{BAB1755E-C54C-4A63-9575-8751C99EFDBF}" dt="2023-04-21T07:55:26.104" v="31" actId="26606"/>
          <ac:spMkLst>
            <pc:docMk/>
            <pc:sldMk cId="2288094340" sldId="256"/>
            <ac:spMk id="34" creationId="{D2929CB1-0E3C-4B2D-ADC5-0154FB33BA44}"/>
          </ac:spMkLst>
        </pc:spChg>
        <pc:spChg chg="add del">
          <ac:chgData name="Мирела Н. Костова" userId="93632cff-4a41-4942-b068-042039369f37" providerId="ADAL" clId="{BAB1755E-C54C-4A63-9575-8751C99EFDBF}" dt="2023-04-21T07:55:26.104" v="31" actId="26606"/>
          <ac:spMkLst>
            <pc:docMk/>
            <pc:sldMk cId="2288094340" sldId="256"/>
            <ac:spMk id="36" creationId="{5F2F0C84-BE8C-4DC2-A6D3-30349A801D5C}"/>
          </ac:spMkLst>
        </pc:spChg>
        <pc:spChg chg="add del">
          <ac:chgData name="Мирела Н. Костова" userId="93632cff-4a41-4942-b068-042039369f37" providerId="ADAL" clId="{BAB1755E-C54C-4A63-9575-8751C99EFDBF}" dt="2023-04-21T07:55:26.104" v="31" actId="26606"/>
          <ac:spMkLst>
            <pc:docMk/>
            <pc:sldMk cId="2288094340" sldId="256"/>
            <ac:spMk id="41" creationId="{D4906370-1564-49FA-A802-58546B3922DC}"/>
          </ac:spMkLst>
        </pc:spChg>
        <pc:spChg chg="add del">
          <ac:chgData name="Мирела Н. Костова" userId="93632cff-4a41-4942-b068-042039369f37" providerId="ADAL" clId="{BAB1755E-C54C-4A63-9575-8751C99EFDBF}" dt="2023-04-21T07:55:26.104" v="31" actId="26606"/>
          <ac:spMkLst>
            <pc:docMk/>
            <pc:sldMk cId="2288094340" sldId="256"/>
            <ac:spMk id="43" creationId="{EF640709-BDFD-453B-B75D-6212E7A870BA}"/>
          </ac:spMkLst>
        </pc:spChg>
        <pc:spChg chg="add del">
          <ac:chgData name="Мирела Н. Костова" userId="93632cff-4a41-4942-b068-042039369f37" providerId="ADAL" clId="{BAB1755E-C54C-4A63-9575-8751C99EFDBF}" dt="2023-04-21T07:55:26.104" v="31" actId="26606"/>
          <ac:spMkLst>
            <pc:docMk/>
            <pc:sldMk cId="2288094340" sldId="256"/>
            <ac:spMk id="45" creationId="{B4019478-3FDC-438C-8848-1D7DA864AFC4}"/>
          </ac:spMkLst>
        </pc:spChg>
        <pc:spChg chg="add del">
          <ac:chgData name="Мирела Н. Костова" userId="93632cff-4a41-4942-b068-042039369f37" providerId="ADAL" clId="{BAB1755E-C54C-4A63-9575-8751C99EFDBF}" dt="2023-04-21T07:55:26.104" v="31" actId="26606"/>
          <ac:spMkLst>
            <pc:docMk/>
            <pc:sldMk cId="2288094340" sldId="256"/>
            <ac:spMk id="47" creationId="{FE406479-1D57-4209-B128-3C81746247C6}"/>
          </ac:spMkLst>
        </pc:spChg>
        <pc:picChg chg="add del mod ord">
          <ac:chgData name="Мирела Н. Костова" userId="93632cff-4a41-4942-b068-042039369f37" providerId="ADAL" clId="{BAB1755E-C54C-4A63-9575-8751C99EFDBF}" dt="2023-04-21T08:15:15.240" v="214" actId="21"/>
          <ac:picMkLst>
            <pc:docMk/>
            <pc:sldMk cId="2288094340" sldId="256"/>
            <ac:picMk id="4" creationId="{4D9121D7-1E1A-5DA6-85CD-31B768D52215}"/>
          </ac:picMkLst>
        </pc:picChg>
        <pc:cxnChg chg="add del">
          <ac:chgData name="Мирела Н. Костова" userId="93632cff-4a41-4942-b068-042039369f37" providerId="ADAL" clId="{BAB1755E-C54C-4A63-9575-8751C99EFDBF}" dt="2023-04-21T07:53:35.607" v="2" actId="26606"/>
          <ac:cxnSpMkLst>
            <pc:docMk/>
            <pc:sldMk cId="2288094340" sldId="256"/>
            <ac:cxnSpMk id="15" creationId="{AE3D1161-F2DF-43A9-8376-3DB1403155B7}"/>
          </ac:cxnSpMkLst>
        </pc:cxnChg>
        <pc:cxnChg chg="add del">
          <ac:chgData name="Мирела Н. Костова" userId="93632cff-4a41-4942-b068-042039369f37" providerId="ADAL" clId="{BAB1755E-C54C-4A63-9575-8751C99EFDBF}" dt="2023-04-21T07:53:35.607" v="2" actId="26606"/>
          <ac:cxnSpMkLst>
            <pc:docMk/>
            <pc:sldMk cId="2288094340" sldId="256"/>
            <ac:cxnSpMk id="17" creationId="{71F444DC-2BF7-4689-B6E1-0F0D0E9C8DF5}"/>
          </ac:cxnSpMkLst>
        </pc:cxnChg>
        <pc:cxnChg chg="add del">
          <ac:chgData name="Мирела Н. Костова" userId="93632cff-4a41-4942-b068-042039369f37" providerId="ADAL" clId="{BAB1755E-C54C-4A63-9575-8751C99EFDBF}" dt="2023-04-21T07:53:35.607" v="2" actId="26606"/>
          <ac:cxnSpMkLst>
            <pc:docMk/>
            <pc:sldMk cId="2288094340" sldId="256"/>
            <ac:cxnSpMk id="19" creationId="{FF393DD8-555D-4D86-9600-299145E032F9}"/>
          </ac:cxnSpMkLst>
        </pc:cxnChg>
      </pc:sldChg>
      <pc:sldChg chg="modSp mod">
        <pc:chgData name="Мирела Н. Костова" userId="93632cff-4a41-4942-b068-042039369f37" providerId="ADAL" clId="{BAB1755E-C54C-4A63-9575-8751C99EFDBF}" dt="2023-04-21T11:50:01.727" v="217" actId="1076"/>
        <pc:sldMkLst>
          <pc:docMk/>
          <pc:sldMk cId="3895890791" sldId="260"/>
        </pc:sldMkLst>
        <pc:picChg chg="mod">
          <ac:chgData name="Мирела Н. Костова" userId="93632cff-4a41-4942-b068-042039369f37" providerId="ADAL" clId="{BAB1755E-C54C-4A63-9575-8751C99EFDBF}" dt="2023-04-21T11:50:01.727" v="217" actId="1076"/>
          <ac:picMkLst>
            <pc:docMk/>
            <pc:sldMk cId="3895890791" sldId="260"/>
            <ac:picMk id="8" creationId="{7C09572F-41C3-9A14-C3B7-EFD3E1F6CCD2}"/>
          </ac:picMkLst>
        </pc:picChg>
      </pc:sldChg>
      <pc:sldMasterChg chg="del delSldLayout">
        <pc:chgData name="Мирела Н. Костова" userId="93632cff-4a41-4942-b068-042039369f37" providerId="ADAL" clId="{BAB1755E-C54C-4A63-9575-8751C99EFDBF}" dt="2023-04-21T07:53:18.594" v="1" actId="26606"/>
        <pc:sldMasterMkLst>
          <pc:docMk/>
          <pc:sldMasterMk cId="3860296195" sldId="2147483648"/>
        </pc:sldMasterMkLst>
        <pc:sldLayoutChg chg="del">
          <pc:chgData name="Мирела Н. Костова" userId="93632cff-4a41-4942-b068-042039369f37" providerId="ADAL" clId="{BAB1755E-C54C-4A63-9575-8751C99EFDBF}" dt="2023-04-21T07:53:18.594" v="1" actId="26606"/>
          <pc:sldLayoutMkLst>
            <pc:docMk/>
            <pc:sldMasterMk cId="3860296195" sldId="2147483648"/>
            <pc:sldLayoutMk cId="2504510612" sldId="2147483649"/>
          </pc:sldLayoutMkLst>
        </pc:sldLayoutChg>
        <pc:sldLayoutChg chg="del">
          <pc:chgData name="Мирела Н. Костова" userId="93632cff-4a41-4942-b068-042039369f37" providerId="ADAL" clId="{BAB1755E-C54C-4A63-9575-8751C99EFDBF}" dt="2023-04-21T07:53:18.594" v="1" actId="26606"/>
          <pc:sldLayoutMkLst>
            <pc:docMk/>
            <pc:sldMasterMk cId="3860296195" sldId="2147483648"/>
            <pc:sldLayoutMk cId="3452525954" sldId="2147483650"/>
          </pc:sldLayoutMkLst>
        </pc:sldLayoutChg>
        <pc:sldLayoutChg chg="del">
          <pc:chgData name="Мирела Н. Костова" userId="93632cff-4a41-4942-b068-042039369f37" providerId="ADAL" clId="{BAB1755E-C54C-4A63-9575-8751C99EFDBF}" dt="2023-04-21T07:53:18.594" v="1" actId="26606"/>
          <pc:sldLayoutMkLst>
            <pc:docMk/>
            <pc:sldMasterMk cId="3860296195" sldId="2147483648"/>
            <pc:sldLayoutMk cId="75034647" sldId="2147483651"/>
          </pc:sldLayoutMkLst>
        </pc:sldLayoutChg>
        <pc:sldLayoutChg chg="del">
          <pc:chgData name="Мирела Н. Костова" userId="93632cff-4a41-4942-b068-042039369f37" providerId="ADAL" clId="{BAB1755E-C54C-4A63-9575-8751C99EFDBF}" dt="2023-04-21T07:53:18.594" v="1" actId="26606"/>
          <pc:sldLayoutMkLst>
            <pc:docMk/>
            <pc:sldMasterMk cId="3860296195" sldId="2147483648"/>
            <pc:sldLayoutMk cId="3112271981" sldId="2147483652"/>
          </pc:sldLayoutMkLst>
        </pc:sldLayoutChg>
        <pc:sldLayoutChg chg="del">
          <pc:chgData name="Мирела Н. Костова" userId="93632cff-4a41-4942-b068-042039369f37" providerId="ADAL" clId="{BAB1755E-C54C-4A63-9575-8751C99EFDBF}" dt="2023-04-21T07:53:18.594" v="1" actId="26606"/>
          <pc:sldLayoutMkLst>
            <pc:docMk/>
            <pc:sldMasterMk cId="3860296195" sldId="2147483648"/>
            <pc:sldLayoutMk cId="1057173215" sldId="2147483653"/>
          </pc:sldLayoutMkLst>
        </pc:sldLayoutChg>
        <pc:sldLayoutChg chg="del">
          <pc:chgData name="Мирела Н. Костова" userId="93632cff-4a41-4942-b068-042039369f37" providerId="ADAL" clId="{BAB1755E-C54C-4A63-9575-8751C99EFDBF}" dt="2023-04-21T07:53:18.594" v="1" actId="26606"/>
          <pc:sldLayoutMkLst>
            <pc:docMk/>
            <pc:sldMasterMk cId="3860296195" sldId="2147483648"/>
            <pc:sldLayoutMk cId="2332961374" sldId="2147483654"/>
          </pc:sldLayoutMkLst>
        </pc:sldLayoutChg>
        <pc:sldLayoutChg chg="del">
          <pc:chgData name="Мирела Н. Костова" userId="93632cff-4a41-4942-b068-042039369f37" providerId="ADAL" clId="{BAB1755E-C54C-4A63-9575-8751C99EFDBF}" dt="2023-04-21T07:53:18.594" v="1" actId="26606"/>
          <pc:sldLayoutMkLst>
            <pc:docMk/>
            <pc:sldMasterMk cId="3860296195" sldId="2147483648"/>
            <pc:sldLayoutMk cId="784145535" sldId="2147483655"/>
          </pc:sldLayoutMkLst>
        </pc:sldLayoutChg>
        <pc:sldLayoutChg chg="del">
          <pc:chgData name="Мирела Н. Костова" userId="93632cff-4a41-4942-b068-042039369f37" providerId="ADAL" clId="{BAB1755E-C54C-4A63-9575-8751C99EFDBF}" dt="2023-04-21T07:53:18.594" v="1" actId="26606"/>
          <pc:sldLayoutMkLst>
            <pc:docMk/>
            <pc:sldMasterMk cId="3860296195" sldId="2147483648"/>
            <pc:sldLayoutMk cId="553675244" sldId="2147483656"/>
          </pc:sldLayoutMkLst>
        </pc:sldLayoutChg>
        <pc:sldLayoutChg chg="del">
          <pc:chgData name="Мирела Н. Костова" userId="93632cff-4a41-4942-b068-042039369f37" providerId="ADAL" clId="{BAB1755E-C54C-4A63-9575-8751C99EFDBF}" dt="2023-04-21T07:53:18.594" v="1" actId="26606"/>
          <pc:sldLayoutMkLst>
            <pc:docMk/>
            <pc:sldMasterMk cId="3860296195" sldId="2147483648"/>
            <pc:sldLayoutMk cId="3397815091" sldId="2147483657"/>
          </pc:sldLayoutMkLst>
        </pc:sldLayoutChg>
        <pc:sldLayoutChg chg="del">
          <pc:chgData name="Мирела Н. Костова" userId="93632cff-4a41-4942-b068-042039369f37" providerId="ADAL" clId="{BAB1755E-C54C-4A63-9575-8751C99EFDBF}" dt="2023-04-21T07:53:18.594" v="1" actId="26606"/>
          <pc:sldLayoutMkLst>
            <pc:docMk/>
            <pc:sldMasterMk cId="3860296195" sldId="2147483648"/>
            <pc:sldLayoutMk cId="3096647226" sldId="2147483658"/>
          </pc:sldLayoutMkLst>
        </pc:sldLayoutChg>
        <pc:sldLayoutChg chg="del">
          <pc:chgData name="Мирела Н. Костова" userId="93632cff-4a41-4942-b068-042039369f37" providerId="ADAL" clId="{BAB1755E-C54C-4A63-9575-8751C99EFDBF}" dt="2023-04-21T07:53:18.594" v="1" actId="26606"/>
          <pc:sldLayoutMkLst>
            <pc:docMk/>
            <pc:sldMasterMk cId="3860296195" sldId="2147483648"/>
            <pc:sldLayoutMk cId="2288473488" sldId="2147483659"/>
          </pc:sldLayoutMkLst>
        </pc:sldLayoutChg>
      </pc:sldMasterChg>
      <pc:sldMasterChg chg="add del addSldLayout delSldLayout">
        <pc:chgData name="Мирела Н. Костова" userId="93632cff-4a41-4942-b068-042039369f37" providerId="ADAL" clId="{BAB1755E-C54C-4A63-9575-8751C99EFDBF}" dt="2023-04-21T07:53:35.607" v="2" actId="26606"/>
        <pc:sldMasterMkLst>
          <pc:docMk/>
          <pc:sldMasterMk cId="3664752277" sldId="2147483686"/>
        </pc:sldMasterMkLst>
        <pc:sldLayoutChg chg="add del">
          <pc:chgData name="Мирела Н. Костова" userId="93632cff-4a41-4942-b068-042039369f37" providerId="ADAL" clId="{BAB1755E-C54C-4A63-9575-8751C99EFDBF}" dt="2023-04-21T07:53:35.607" v="2" actId="26606"/>
          <pc:sldLayoutMkLst>
            <pc:docMk/>
            <pc:sldMasterMk cId="3664752277" sldId="2147483686"/>
            <pc:sldLayoutMk cId="2894597338" sldId="2147483675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3:35.607" v="2" actId="26606"/>
          <pc:sldLayoutMkLst>
            <pc:docMk/>
            <pc:sldMasterMk cId="3664752277" sldId="2147483686"/>
            <pc:sldLayoutMk cId="1238888760" sldId="2147483676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3:35.607" v="2" actId="26606"/>
          <pc:sldLayoutMkLst>
            <pc:docMk/>
            <pc:sldMasterMk cId="3664752277" sldId="2147483686"/>
            <pc:sldLayoutMk cId="2301523115" sldId="2147483677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3:35.607" v="2" actId="26606"/>
          <pc:sldLayoutMkLst>
            <pc:docMk/>
            <pc:sldMasterMk cId="3664752277" sldId="2147483686"/>
            <pc:sldLayoutMk cId="1683765985" sldId="2147483678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3:35.607" v="2" actId="26606"/>
          <pc:sldLayoutMkLst>
            <pc:docMk/>
            <pc:sldMasterMk cId="3664752277" sldId="2147483686"/>
            <pc:sldLayoutMk cId="1875729089" sldId="2147483679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3:35.607" v="2" actId="26606"/>
          <pc:sldLayoutMkLst>
            <pc:docMk/>
            <pc:sldMasterMk cId="3664752277" sldId="2147483686"/>
            <pc:sldLayoutMk cId="3418516087" sldId="2147483680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3:35.607" v="2" actId="26606"/>
          <pc:sldLayoutMkLst>
            <pc:docMk/>
            <pc:sldMasterMk cId="3664752277" sldId="2147483686"/>
            <pc:sldLayoutMk cId="3993078929" sldId="2147483681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3:35.607" v="2" actId="26606"/>
          <pc:sldLayoutMkLst>
            <pc:docMk/>
            <pc:sldMasterMk cId="3664752277" sldId="2147483686"/>
            <pc:sldLayoutMk cId="2642616003" sldId="2147483682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3:35.607" v="2" actId="26606"/>
          <pc:sldLayoutMkLst>
            <pc:docMk/>
            <pc:sldMasterMk cId="3664752277" sldId="2147483686"/>
            <pc:sldLayoutMk cId="433637437" sldId="2147483683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3:35.607" v="2" actId="26606"/>
          <pc:sldLayoutMkLst>
            <pc:docMk/>
            <pc:sldMasterMk cId="3664752277" sldId="2147483686"/>
            <pc:sldLayoutMk cId="3822301824" sldId="2147483684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3:35.607" v="2" actId="26606"/>
          <pc:sldLayoutMkLst>
            <pc:docMk/>
            <pc:sldMasterMk cId="3664752277" sldId="2147483686"/>
            <pc:sldLayoutMk cId="2315935485" sldId="2147483685"/>
          </pc:sldLayoutMkLst>
        </pc:sldLayoutChg>
      </pc:sldMasterChg>
      <pc:sldMasterChg chg="add del addSldLayout delSldLayout">
        <pc:chgData name="Мирела Н. Костова" userId="93632cff-4a41-4942-b068-042039369f37" providerId="ADAL" clId="{BAB1755E-C54C-4A63-9575-8751C99EFDBF}" dt="2023-04-21T07:55:26.104" v="31" actId="26606"/>
        <pc:sldMasterMkLst>
          <pc:docMk/>
          <pc:sldMasterMk cId="215138700" sldId="2147483710"/>
        </pc:sldMasterMkLst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15138700" sldId="2147483710"/>
            <pc:sldLayoutMk cId="3877273943" sldId="2147483699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15138700" sldId="2147483710"/>
            <pc:sldLayoutMk cId="3574499380" sldId="2147483700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15138700" sldId="2147483710"/>
            <pc:sldLayoutMk cId="1570640915" sldId="2147483701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15138700" sldId="2147483710"/>
            <pc:sldLayoutMk cId="2627839443" sldId="2147483702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15138700" sldId="2147483710"/>
            <pc:sldLayoutMk cId="3948311299" sldId="2147483703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15138700" sldId="2147483710"/>
            <pc:sldLayoutMk cId="136672905" sldId="2147483704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15138700" sldId="2147483710"/>
            <pc:sldLayoutMk cId="279715434" sldId="2147483705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15138700" sldId="2147483710"/>
            <pc:sldLayoutMk cId="1521590568" sldId="2147483706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15138700" sldId="2147483710"/>
            <pc:sldLayoutMk cId="286258864" sldId="2147483707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15138700" sldId="2147483710"/>
            <pc:sldLayoutMk cId="3185710671" sldId="2147483708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15138700" sldId="2147483710"/>
            <pc:sldLayoutMk cId="1301087009" sldId="2147483709"/>
          </pc:sldLayoutMkLst>
        </pc:sldLayoutChg>
      </pc:sldMasterChg>
      <pc:sldMasterChg chg="add del addSldLayout delSldLayout">
        <pc:chgData name="Мирела Н. Костова" userId="93632cff-4a41-4942-b068-042039369f37" providerId="ADAL" clId="{BAB1755E-C54C-4A63-9575-8751C99EFDBF}" dt="2023-04-21T07:55:26.104" v="31" actId="26606"/>
        <pc:sldMasterMkLst>
          <pc:docMk/>
          <pc:sldMasterMk cId="2312537001" sldId="2147483747"/>
        </pc:sldMasterMkLst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312537001" sldId="2147483747"/>
            <pc:sldLayoutMk cId="3575408595" sldId="2147483736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312537001" sldId="2147483747"/>
            <pc:sldLayoutMk cId="759906885" sldId="2147483737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312537001" sldId="2147483747"/>
            <pc:sldLayoutMk cId="606172308" sldId="2147483738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312537001" sldId="2147483747"/>
            <pc:sldLayoutMk cId="1184021955" sldId="2147483739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312537001" sldId="2147483747"/>
            <pc:sldLayoutMk cId="3653191440" sldId="2147483740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312537001" sldId="2147483747"/>
            <pc:sldLayoutMk cId="1707102117" sldId="2147483741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312537001" sldId="2147483747"/>
            <pc:sldLayoutMk cId="2064308264" sldId="2147483742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312537001" sldId="2147483747"/>
            <pc:sldLayoutMk cId="1540244351" sldId="2147483743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312537001" sldId="2147483747"/>
            <pc:sldLayoutMk cId="3798776702" sldId="2147483744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312537001" sldId="2147483747"/>
            <pc:sldLayoutMk cId="2991699637" sldId="2147483745"/>
          </pc:sldLayoutMkLst>
        </pc:sldLayoutChg>
        <pc:sldLayoutChg chg="add del">
          <pc:chgData name="Мирела Н. Костова" userId="93632cff-4a41-4942-b068-042039369f37" providerId="ADAL" clId="{BAB1755E-C54C-4A63-9575-8751C99EFDBF}" dt="2023-04-21T07:55:26.104" v="31" actId="26606"/>
          <pc:sldLayoutMkLst>
            <pc:docMk/>
            <pc:sldMasterMk cId="2312537001" sldId="2147483747"/>
            <pc:sldLayoutMk cId="488213249" sldId="214748374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75CA1-9E80-4D1C-96A2-A8730C46B65D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2E315D-BBE0-46D3-8FF9-18CC401E23E2}">
      <dgm:prSet/>
      <dgm:spPr/>
      <dgm:t>
        <a:bodyPr/>
        <a:lstStyle/>
        <a:p>
          <a:r>
            <a:rPr lang="bg-BG" b="1" dirty="0">
              <a:solidFill>
                <a:srgbClr val="FFFF00"/>
              </a:solidFill>
            </a:rPr>
            <a:t>Професия: </a:t>
          </a:r>
          <a:endParaRPr lang="en-US" b="1" dirty="0">
            <a:solidFill>
              <a:srgbClr val="FFFF00"/>
            </a:solidFill>
          </a:endParaRPr>
        </a:p>
        <a:p>
          <a:r>
            <a:rPr lang="bg-BG" dirty="0"/>
            <a:t>Графичен дизайнер, </a:t>
          </a:r>
          <a:endParaRPr lang="en-US" dirty="0"/>
        </a:p>
        <a:p>
          <a:r>
            <a:rPr lang="en-US" dirty="0"/>
            <a:t>III </a:t>
          </a:r>
          <a:r>
            <a:rPr lang="bg-BG" dirty="0"/>
            <a:t>степен на професионална квалификация. </a:t>
          </a:r>
          <a:endParaRPr lang="en-US" dirty="0"/>
        </a:p>
      </dgm:t>
    </dgm:pt>
    <dgm:pt modelId="{9191682C-0C2A-4250-AAD0-12426FE0570E}" type="parTrans" cxnId="{DDE58F05-9142-4C73-A65D-9B3D56950E9C}">
      <dgm:prSet/>
      <dgm:spPr/>
      <dgm:t>
        <a:bodyPr/>
        <a:lstStyle/>
        <a:p>
          <a:endParaRPr lang="en-US"/>
        </a:p>
      </dgm:t>
    </dgm:pt>
    <dgm:pt modelId="{EF9572D1-18CE-4AB0-8164-297EDA371F81}" type="sibTrans" cxnId="{DDE58F05-9142-4C73-A65D-9B3D56950E9C}">
      <dgm:prSet/>
      <dgm:spPr/>
      <dgm:t>
        <a:bodyPr/>
        <a:lstStyle/>
        <a:p>
          <a:endParaRPr lang="en-US"/>
        </a:p>
      </dgm:t>
    </dgm:pt>
    <dgm:pt modelId="{FDFCBD32-BB67-413B-B5F0-EC34028DEA7F}">
      <dgm:prSet/>
      <dgm:spPr/>
      <dgm:t>
        <a:bodyPr/>
        <a:lstStyle/>
        <a:p>
          <a:r>
            <a:rPr lang="bg-BG" b="1" dirty="0">
              <a:solidFill>
                <a:srgbClr val="FFFF00"/>
              </a:solidFill>
            </a:rPr>
            <a:t>Специалност: </a:t>
          </a:r>
          <a:endParaRPr lang="en-US" b="1" dirty="0">
            <a:solidFill>
              <a:srgbClr val="FFFF00"/>
            </a:solidFill>
          </a:endParaRPr>
        </a:p>
        <a:p>
          <a:r>
            <a:rPr lang="bg-BG" dirty="0"/>
            <a:t>Графичен дизайн. </a:t>
          </a:r>
          <a:endParaRPr lang="en-US" dirty="0"/>
        </a:p>
      </dgm:t>
    </dgm:pt>
    <dgm:pt modelId="{FE50BAB0-57BD-4BCE-9A2D-B7682CC1A25C}" type="parTrans" cxnId="{423C49D8-2ABF-4ED3-81EC-15DFD0F00325}">
      <dgm:prSet/>
      <dgm:spPr/>
      <dgm:t>
        <a:bodyPr/>
        <a:lstStyle/>
        <a:p>
          <a:endParaRPr lang="en-US"/>
        </a:p>
      </dgm:t>
    </dgm:pt>
    <dgm:pt modelId="{757C4384-36B3-4E31-815C-2CCE5C513E8D}" type="sibTrans" cxnId="{423C49D8-2ABF-4ED3-81EC-15DFD0F00325}">
      <dgm:prSet/>
      <dgm:spPr/>
      <dgm:t>
        <a:bodyPr/>
        <a:lstStyle/>
        <a:p>
          <a:endParaRPr lang="en-US"/>
        </a:p>
      </dgm:t>
    </dgm:pt>
    <dgm:pt modelId="{0E8FECD2-F2D5-453D-B3C2-AE8D9863E825}">
      <dgm:prSet/>
      <dgm:spPr/>
      <dgm:t>
        <a:bodyPr/>
        <a:lstStyle/>
        <a:p>
          <a:r>
            <a:rPr lang="bg-BG" b="1" dirty="0">
              <a:solidFill>
                <a:srgbClr val="FFFF00"/>
              </a:solidFill>
            </a:rPr>
            <a:t>Направление: </a:t>
          </a:r>
          <a:endParaRPr lang="en-US" b="1" dirty="0">
            <a:solidFill>
              <a:srgbClr val="FFFF00"/>
            </a:solidFill>
          </a:endParaRPr>
        </a:p>
        <a:p>
          <a:r>
            <a:rPr lang="bg-BG" dirty="0"/>
            <a:t>Аудио- визуални изкуства и техники, производство на медийни продукти.</a:t>
          </a:r>
          <a:endParaRPr lang="en-US" dirty="0"/>
        </a:p>
      </dgm:t>
    </dgm:pt>
    <dgm:pt modelId="{5C09D555-409E-4BFC-BFDB-264B787AEF38}" type="parTrans" cxnId="{66A1A02C-5BAB-4619-8C2D-D1B9ECD7C173}">
      <dgm:prSet/>
      <dgm:spPr/>
      <dgm:t>
        <a:bodyPr/>
        <a:lstStyle/>
        <a:p>
          <a:endParaRPr lang="en-US"/>
        </a:p>
      </dgm:t>
    </dgm:pt>
    <dgm:pt modelId="{6BFF1F51-43DD-487F-884F-C01F6065DE55}" type="sibTrans" cxnId="{66A1A02C-5BAB-4619-8C2D-D1B9ECD7C173}">
      <dgm:prSet/>
      <dgm:spPr/>
      <dgm:t>
        <a:bodyPr/>
        <a:lstStyle/>
        <a:p>
          <a:endParaRPr lang="en-US"/>
        </a:p>
      </dgm:t>
    </dgm:pt>
    <dgm:pt modelId="{199821FE-83FE-4D84-9B18-39BC209511BF}">
      <dgm:prSet/>
      <dgm:spPr/>
      <dgm:t>
        <a:bodyPr/>
        <a:lstStyle/>
        <a:p>
          <a:r>
            <a:rPr lang="bg-BG" b="1" dirty="0">
              <a:solidFill>
                <a:srgbClr val="FFFF00"/>
              </a:solidFill>
            </a:rPr>
            <a:t>Срок на обучение:</a:t>
          </a:r>
        </a:p>
        <a:p>
          <a:r>
            <a:rPr lang="bg-BG" dirty="0"/>
            <a:t>5 години </a:t>
          </a:r>
          <a:endParaRPr lang="en-US" dirty="0"/>
        </a:p>
      </dgm:t>
    </dgm:pt>
    <dgm:pt modelId="{46BCB949-B65B-4006-AB7C-2B316DCE55D4}" type="parTrans" cxnId="{6768B5F4-843D-4405-B8DF-DD48DD0408D9}">
      <dgm:prSet/>
      <dgm:spPr/>
      <dgm:t>
        <a:bodyPr/>
        <a:lstStyle/>
        <a:p>
          <a:endParaRPr lang="bg-BG"/>
        </a:p>
      </dgm:t>
    </dgm:pt>
    <dgm:pt modelId="{9B0427BC-3734-4B2D-99F2-1D6380CDA829}" type="sibTrans" cxnId="{6768B5F4-843D-4405-B8DF-DD48DD0408D9}">
      <dgm:prSet/>
      <dgm:spPr/>
      <dgm:t>
        <a:bodyPr/>
        <a:lstStyle/>
        <a:p>
          <a:endParaRPr lang="bg-BG"/>
        </a:p>
      </dgm:t>
    </dgm:pt>
    <dgm:pt modelId="{9069F94B-FEE9-4F30-BAB2-E1408F1481DF}" type="pres">
      <dgm:prSet presAssocID="{24175CA1-9E80-4D1C-96A2-A8730C46B65D}" presName="diagram" presStyleCnt="0">
        <dgm:presLayoutVars>
          <dgm:dir/>
          <dgm:resizeHandles val="exact"/>
        </dgm:presLayoutVars>
      </dgm:prSet>
      <dgm:spPr/>
    </dgm:pt>
    <dgm:pt modelId="{091B5A03-AE0E-4C0A-B066-1071A8F0D1E1}" type="pres">
      <dgm:prSet presAssocID="{5B2E315D-BBE0-46D3-8FF9-18CC401E23E2}" presName="node" presStyleLbl="node1" presStyleIdx="0" presStyleCnt="4">
        <dgm:presLayoutVars>
          <dgm:bulletEnabled val="1"/>
        </dgm:presLayoutVars>
      </dgm:prSet>
      <dgm:spPr/>
    </dgm:pt>
    <dgm:pt modelId="{0AE2FFED-6D84-4188-AABF-E63AA05977F6}" type="pres">
      <dgm:prSet presAssocID="{EF9572D1-18CE-4AB0-8164-297EDA371F81}" presName="sibTrans" presStyleCnt="0"/>
      <dgm:spPr/>
    </dgm:pt>
    <dgm:pt modelId="{4606AB04-3127-40F8-BDB8-5E57525B6E8C}" type="pres">
      <dgm:prSet presAssocID="{FDFCBD32-BB67-413B-B5F0-EC34028DEA7F}" presName="node" presStyleLbl="node1" presStyleIdx="1" presStyleCnt="4">
        <dgm:presLayoutVars>
          <dgm:bulletEnabled val="1"/>
        </dgm:presLayoutVars>
      </dgm:prSet>
      <dgm:spPr/>
    </dgm:pt>
    <dgm:pt modelId="{F7D4EF22-A769-4042-8DFB-3A3FCDFB1928}" type="pres">
      <dgm:prSet presAssocID="{757C4384-36B3-4E31-815C-2CCE5C513E8D}" presName="sibTrans" presStyleCnt="0"/>
      <dgm:spPr/>
    </dgm:pt>
    <dgm:pt modelId="{8C502C6F-1FBE-4842-B376-A0FC2D82A057}" type="pres">
      <dgm:prSet presAssocID="{0E8FECD2-F2D5-453D-B3C2-AE8D9863E825}" presName="node" presStyleLbl="node1" presStyleIdx="2" presStyleCnt="4" custLinFactNeighborX="-5380" custLinFactNeighborY="3650">
        <dgm:presLayoutVars>
          <dgm:bulletEnabled val="1"/>
        </dgm:presLayoutVars>
      </dgm:prSet>
      <dgm:spPr/>
    </dgm:pt>
    <dgm:pt modelId="{CFCFA56F-3AA7-44E2-B142-DAC0018A4ACE}" type="pres">
      <dgm:prSet presAssocID="{6BFF1F51-43DD-487F-884F-C01F6065DE55}" presName="sibTrans" presStyleCnt="0"/>
      <dgm:spPr/>
    </dgm:pt>
    <dgm:pt modelId="{3C9E4E43-55AB-4BD0-BAF8-EFE05242A23D}" type="pres">
      <dgm:prSet presAssocID="{199821FE-83FE-4D84-9B18-39BC209511BF}" presName="node" presStyleLbl="node1" presStyleIdx="3" presStyleCnt="4">
        <dgm:presLayoutVars>
          <dgm:bulletEnabled val="1"/>
        </dgm:presLayoutVars>
      </dgm:prSet>
      <dgm:spPr/>
    </dgm:pt>
  </dgm:ptLst>
  <dgm:cxnLst>
    <dgm:cxn modelId="{DDE58F05-9142-4C73-A65D-9B3D56950E9C}" srcId="{24175CA1-9E80-4D1C-96A2-A8730C46B65D}" destId="{5B2E315D-BBE0-46D3-8FF9-18CC401E23E2}" srcOrd="0" destOrd="0" parTransId="{9191682C-0C2A-4250-AAD0-12426FE0570E}" sibTransId="{EF9572D1-18CE-4AB0-8164-297EDA371F81}"/>
    <dgm:cxn modelId="{1A85FF17-7233-4D7B-A8BD-C5514D1C4FC0}" type="presOf" srcId="{24175CA1-9E80-4D1C-96A2-A8730C46B65D}" destId="{9069F94B-FEE9-4F30-BAB2-E1408F1481DF}" srcOrd="0" destOrd="0" presId="urn:microsoft.com/office/officeart/2005/8/layout/default"/>
    <dgm:cxn modelId="{66A1A02C-5BAB-4619-8C2D-D1B9ECD7C173}" srcId="{24175CA1-9E80-4D1C-96A2-A8730C46B65D}" destId="{0E8FECD2-F2D5-453D-B3C2-AE8D9863E825}" srcOrd="2" destOrd="0" parTransId="{5C09D555-409E-4BFC-BFDB-264B787AEF38}" sibTransId="{6BFF1F51-43DD-487F-884F-C01F6065DE55}"/>
    <dgm:cxn modelId="{0F04FFB7-4E8C-4867-8431-B5724C403769}" type="presOf" srcId="{199821FE-83FE-4D84-9B18-39BC209511BF}" destId="{3C9E4E43-55AB-4BD0-BAF8-EFE05242A23D}" srcOrd="0" destOrd="0" presId="urn:microsoft.com/office/officeart/2005/8/layout/default"/>
    <dgm:cxn modelId="{7B878DBE-11AC-4848-9D19-277506503509}" type="presOf" srcId="{0E8FECD2-F2D5-453D-B3C2-AE8D9863E825}" destId="{8C502C6F-1FBE-4842-B376-A0FC2D82A057}" srcOrd="0" destOrd="0" presId="urn:microsoft.com/office/officeart/2005/8/layout/default"/>
    <dgm:cxn modelId="{99D01DD6-DC2A-4840-A03D-A93F2F6BEE2D}" type="presOf" srcId="{FDFCBD32-BB67-413B-B5F0-EC34028DEA7F}" destId="{4606AB04-3127-40F8-BDB8-5E57525B6E8C}" srcOrd="0" destOrd="0" presId="urn:microsoft.com/office/officeart/2005/8/layout/default"/>
    <dgm:cxn modelId="{423C49D8-2ABF-4ED3-81EC-15DFD0F00325}" srcId="{24175CA1-9E80-4D1C-96A2-A8730C46B65D}" destId="{FDFCBD32-BB67-413B-B5F0-EC34028DEA7F}" srcOrd="1" destOrd="0" parTransId="{FE50BAB0-57BD-4BCE-9A2D-B7682CC1A25C}" sibTransId="{757C4384-36B3-4E31-815C-2CCE5C513E8D}"/>
    <dgm:cxn modelId="{782BD1ED-BAEC-4D6C-BAE8-2E3A759E5059}" type="presOf" srcId="{5B2E315D-BBE0-46D3-8FF9-18CC401E23E2}" destId="{091B5A03-AE0E-4C0A-B066-1071A8F0D1E1}" srcOrd="0" destOrd="0" presId="urn:microsoft.com/office/officeart/2005/8/layout/default"/>
    <dgm:cxn modelId="{6768B5F4-843D-4405-B8DF-DD48DD0408D9}" srcId="{24175CA1-9E80-4D1C-96A2-A8730C46B65D}" destId="{199821FE-83FE-4D84-9B18-39BC209511BF}" srcOrd="3" destOrd="0" parTransId="{46BCB949-B65B-4006-AB7C-2B316DCE55D4}" sibTransId="{9B0427BC-3734-4B2D-99F2-1D6380CDA829}"/>
    <dgm:cxn modelId="{C4446444-A505-4F7C-9C95-0EE000BEFE5B}" type="presParOf" srcId="{9069F94B-FEE9-4F30-BAB2-E1408F1481DF}" destId="{091B5A03-AE0E-4C0A-B066-1071A8F0D1E1}" srcOrd="0" destOrd="0" presId="urn:microsoft.com/office/officeart/2005/8/layout/default"/>
    <dgm:cxn modelId="{43632522-0EB1-4230-8995-2D7E6089FE36}" type="presParOf" srcId="{9069F94B-FEE9-4F30-BAB2-E1408F1481DF}" destId="{0AE2FFED-6D84-4188-AABF-E63AA05977F6}" srcOrd="1" destOrd="0" presId="urn:microsoft.com/office/officeart/2005/8/layout/default"/>
    <dgm:cxn modelId="{9E579ADE-D733-4B30-96B8-2068AAA1C4C6}" type="presParOf" srcId="{9069F94B-FEE9-4F30-BAB2-E1408F1481DF}" destId="{4606AB04-3127-40F8-BDB8-5E57525B6E8C}" srcOrd="2" destOrd="0" presId="urn:microsoft.com/office/officeart/2005/8/layout/default"/>
    <dgm:cxn modelId="{A8CC25C6-2F66-47EE-B951-CBCE303837AA}" type="presParOf" srcId="{9069F94B-FEE9-4F30-BAB2-E1408F1481DF}" destId="{F7D4EF22-A769-4042-8DFB-3A3FCDFB1928}" srcOrd="3" destOrd="0" presId="urn:microsoft.com/office/officeart/2005/8/layout/default"/>
    <dgm:cxn modelId="{79DF63C0-DA29-45B0-ABE4-A1648794D395}" type="presParOf" srcId="{9069F94B-FEE9-4F30-BAB2-E1408F1481DF}" destId="{8C502C6F-1FBE-4842-B376-A0FC2D82A057}" srcOrd="4" destOrd="0" presId="urn:microsoft.com/office/officeart/2005/8/layout/default"/>
    <dgm:cxn modelId="{E8AE56DE-58E6-4909-AB99-F6A67F4B7B70}" type="presParOf" srcId="{9069F94B-FEE9-4F30-BAB2-E1408F1481DF}" destId="{CFCFA56F-3AA7-44E2-B142-DAC0018A4ACE}" srcOrd="5" destOrd="0" presId="urn:microsoft.com/office/officeart/2005/8/layout/default"/>
    <dgm:cxn modelId="{E0C23565-071D-4484-9B83-D0668D050498}" type="presParOf" srcId="{9069F94B-FEE9-4F30-BAB2-E1408F1481DF}" destId="{3C9E4E43-55AB-4BD0-BAF8-EFE05242A23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B5A03-AE0E-4C0A-B066-1071A8F0D1E1}">
      <dsp:nvSpPr>
        <dsp:cNvPr id="0" name=""/>
        <dsp:cNvSpPr/>
      </dsp:nvSpPr>
      <dsp:spPr>
        <a:xfrm>
          <a:off x="658" y="717095"/>
          <a:ext cx="2567640" cy="1540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b="1" kern="1200" dirty="0">
              <a:solidFill>
                <a:srgbClr val="FFFF00"/>
              </a:solidFill>
            </a:rPr>
            <a:t>Професия: </a:t>
          </a:r>
          <a:endParaRPr lang="en-US" sz="1700" b="1" kern="1200" dirty="0">
            <a:solidFill>
              <a:srgbClr val="FFFF00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 dirty="0"/>
            <a:t>Графичен дизайнер, 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III </a:t>
          </a:r>
          <a:r>
            <a:rPr lang="bg-BG" sz="1700" kern="1200" dirty="0"/>
            <a:t>степен на професионална квалификация. </a:t>
          </a:r>
          <a:endParaRPr lang="en-US" sz="1700" kern="1200" dirty="0"/>
        </a:p>
      </dsp:txBody>
      <dsp:txXfrm>
        <a:off x="658" y="717095"/>
        <a:ext cx="2567640" cy="1540584"/>
      </dsp:txXfrm>
    </dsp:sp>
    <dsp:sp modelId="{4606AB04-3127-40F8-BDB8-5E57525B6E8C}">
      <dsp:nvSpPr>
        <dsp:cNvPr id="0" name=""/>
        <dsp:cNvSpPr/>
      </dsp:nvSpPr>
      <dsp:spPr>
        <a:xfrm>
          <a:off x="2825062" y="717095"/>
          <a:ext cx="2567640" cy="15405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b="1" kern="1200" dirty="0">
              <a:solidFill>
                <a:srgbClr val="FFFF00"/>
              </a:solidFill>
            </a:rPr>
            <a:t>Специалност: </a:t>
          </a:r>
          <a:endParaRPr lang="en-US" sz="1700" b="1" kern="1200" dirty="0">
            <a:solidFill>
              <a:srgbClr val="FFFF00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 dirty="0"/>
            <a:t>Графичен дизайн. </a:t>
          </a:r>
          <a:endParaRPr lang="en-US" sz="1700" kern="1200" dirty="0"/>
        </a:p>
      </dsp:txBody>
      <dsp:txXfrm>
        <a:off x="2825062" y="717095"/>
        <a:ext cx="2567640" cy="1540584"/>
      </dsp:txXfrm>
    </dsp:sp>
    <dsp:sp modelId="{8C502C6F-1FBE-4842-B376-A0FC2D82A057}">
      <dsp:nvSpPr>
        <dsp:cNvPr id="0" name=""/>
        <dsp:cNvSpPr/>
      </dsp:nvSpPr>
      <dsp:spPr>
        <a:xfrm>
          <a:off x="0" y="2570674"/>
          <a:ext cx="2567640" cy="154058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b="1" kern="1200" dirty="0">
              <a:solidFill>
                <a:srgbClr val="FFFF00"/>
              </a:solidFill>
            </a:rPr>
            <a:t>Направление: </a:t>
          </a:r>
          <a:endParaRPr lang="en-US" sz="1700" b="1" kern="1200" dirty="0">
            <a:solidFill>
              <a:srgbClr val="FFFF00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 dirty="0"/>
            <a:t>Аудио- визуални изкуства и техники, производство на медийни продукти.</a:t>
          </a:r>
          <a:endParaRPr lang="en-US" sz="1700" kern="1200" dirty="0"/>
        </a:p>
      </dsp:txBody>
      <dsp:txXfrm>
        <a:off x="0" y="2570674"/>
        <a:ext cx="2567640" cy="1540584"/>
      </dsp:txXfrm>
    </dsp:sp>
    <dsp:sp modelId="{3C9E4E43-55AB-4BD0-BAF8-EFE05242A23D}">
      <dsp:nvSpPr>
        <dsp:cNvPr id="0" name=""/>
        <dsp:cNvSpPr/>
      </dsp:nvSpPr>
      <dsp:spPr>
        <a:xfrm>
          <a:off x="2825062" y="2514443"/>
          <a:ext cx="2567640" cy="154058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b="1" kern="1200" dirty="0">
              <a:solidFill>
                <a:srgbClr val="FFFF00"/>
              </a:solidFill>
            </a:rPr>
            <a:t>Срок на обучение: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 dirty="0"/>
            <a:t>5 години </a:t>
          </a:r>
          <a:endParaRPr lang="en-US" sz="1700" kern="1200" dirty="0"/>
        </a:p>
      </dsp:txBody>
      <dsp:txXfrm>
        <a:off x="2825062" y="2514443"/>
        <a:ext cx="2567640" cy="1540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1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83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7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59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5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71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08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31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27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49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4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kl_ohridsky@abv.b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306F3BB2-6F4C-4A6C-C629-6DF9DFFCC465}"/>
              </a:ext>
            </a:extLst>
          </p:cNvPr>
          <p:cNvSpPr/>
          <p:nvPr/>
        </p:nvSpPr>
        <p:spPr>
          <a:xfrm>
            <a:off x="5719742" y="173812"/>
            <a:ext cx="666224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i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i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bg-BG" sz="5400" b="1" i="1" cap="none" spc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5400" b="1" i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</a:p>
          <a:p>
            <a:pPr algn="ctr"/>
            <a:r>
              <a:rPr lang="bg-BG" sz="5400" b="1" i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 „Св. Климент Охридски“</a:t>
            </a:r>
            <a:endParaRPr lang="bg-BG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415E1ADC-1172-B84F-D646-12CB3F208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29" y="712450"/>
            <a:ext cx="5175953" cy="5175953"/>
          </a:xfrm>
          <a:prstGeom prst="rect">
            <a:avLst/>
          </a:prstGeom>
        </p:spPr>
      </p:pic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2C3A9ACE-8C7F-4E8A-CA41-490D705AD4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46" y="3927053"/>
            <a:ext cx="2586288" cy="2586288"/>
          </a:xfrm>
          <a:prstGeom prst="rect">
            <a:avLst/>
          </a:prstGeom>
        </p:spPr>
      </p:pic>
      <p:sp>
        <p:nvSpPr>
          <p:cNvPr id="17" name="Правоъгълник 16">
            <a:extLst>
              <a:ext uri="{FF2B5EF4-FFF2-40B4-BE49-F238E27FC236}">
                <a16:creationId xmlns:a16="http://schemas.microsoft.com/office/drawing/2014/main" id="{B94BDB5E-241A-0980-9CF5-B33434480BD6}"/>
              </a:ext>
            </a:extLst>
          </p:cNvPr>
          <p:cNvSpPr/>
          <p:nvPr/>
        </p:nvSpPr>
        <p:spPr>
          <a:xfrm>
            <a:off x="6077270" y="3429000"/>
            <a:ext cx="6084556" cy="92898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bg-BG" sz="5400" b="1" i="1" cap="none" spc="0" dirty="0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Графичен дизайнер</a:t>
            </a:r>
            <a:endParaRPr lang="bg-BG" sz="5400" b="1" cap="none" spc="0" dirty="0">
              <a:ln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09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D6EB925-1B11-9973-30A4-14B147BC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044"/>
            <a:ext cx="5731412" cy="1998247"/>
          </a:xfrm>
        </p:spPr>
        <p:txBody>
          <a:bodyPr>
            <a:normAutofit/>
          </a:bodyPr>
          <a:lstStyle/>
          <a:p>
            <a:r>
              <a:rPr lang="bg-BG" sz="2800" dirty="0">
                <a:cs typeface="Times New Roman" panose="02020603050405020304" pitchFamily="18" charset="0"/>
              </a:rPr>
              <a:t>Прием на ученици за учебната 2023/2024 година, </a:t>
            </a:r>
            <a:r>
              <a:rPr lang="en-US" sz="2800" dirty="0">
                <a:cs typeface="Times New Roman" panose="02020603050405020304" pitchFamily="18" charset="0"/>
              </a:rPr>
              <a:t>VIII </a:t>
            </a:r>
            <a:r>
              <a:rPr lang="bg-BG" sz="2800" dirty="0">
                <a:cs typeface="Times New Roman" panose="02020603050405020304" pitchFamily="18" charset="0"/>
              </a:rPr>
              <a:t>клас, една паралелка, 26 ученици.</a:t>
            </a:r>
          </a:p>
        </p:txBody>
      </p:sp>
      <p:pic>
        <p:nvPicPr>
          <p:cNvPr id="5" name="Картина 4" descr="Картина, която съдържа на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2879B1FE-D334-0426-24BB-CA003DF6F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4" r="10244" b="-2"/>
          <a:stretch/>
        </p:blipFill>
        <p:spPr>
          <a:xfrm>
            <a:off x="6436336" y="814637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Контейнер за съдържание 2">
            <a:extLst>
              <a:ext uri="{FF2B5EF4-FFF2-40B4-BE49-F238E27FC236}">
                <a16:creationId xmlns:a16="http://schemas.microsoft.com/office/drawing/2014/main" id="{54C0F06D-8B03-DF3A-6BB2-0DAAF92F6A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55066"/>
              </p:ext>
            </p:extLst>
          </p:nvPr>
        </p:nvGraphicFramePr>
        <p:xfrm>
          <a:off x="838200" y="1825624"/>
          <a:ext cx="5393361" cy="4772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337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529E250-A3A1-B2BF-6046-0F71BD12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42"/>
            <a:ext cx="10515600" cy="1325563"/>
          </a:xfrm>
        </p:spPr>
        <p:txBody>
          <a:bodyPr/>
          <a:lstStyle/>
          <a:p>
            <a:r>
              <a:rPr lang="bg-BG" dirty="0">
                <a:solidFill>
                  <a:schemeClr val="accent6">
                    <a:lumMod val="75000"/>
                  </a:schemeClr>
                </a:solidFill>
              </a:rPr>
              <a:t>Какво предлага професия „Графичен дизайнер“? 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A5B81DF-D59D-EBD1-A65D-03F923C6C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105"/>
            <a:ext cx="5181600" cy="4351338"/>
          </a:xfrm>
        </p:spPr>
        <p:txBody>
          <a:bodyPr/>
          <a:lstStyle/>
          <a:p>
            <a:pPr marL="224028" indent="-224028" defTabSz="896112">
              <a:spcBef>
                <a:spcPts val="980"/>
              </a:spcBef>
              <a:buFont typeface="Wingdings" panose="05000000000000000000" pitchFamily="2" charset="2"/>
              <a:buChar char="ü"/>
            </a:pPr>
            <a:r>
              <a:rPr lang="en-US" sz="2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bg-BG" sz="2800" kern="1200" dirty="0">
                <a:solidFill>
                  <a:schemeClr val="accent2"/>
                </a:solidFill>
                <a:latin typeface="+mn-lt"/>
                <a:ea typeface="+mn-ea"/>
                <a:cs typeface="Times New Roman" panose="02020603050405020304" pitchFamily="18" charset="0"/>
              </a:rPr>
              <a:t>Иновативна професия</a:t>
            </a:r>
          </a:p>
          <a:p>
            <a:pPr marL="224028" indent="-224028" defTabSz="896112">
              <a:spcBef>
                <a:spcPts val="980"/>
              </a:spcBef>
              <a:buFont typeface="Wingdings" panose="05000000000000000000" pitchFamily="2" charset="2"/>
              <a:buChar char="ü"/>
            </a:pPr>
            <a:r>
              <a:rPr lang="bg-BG" sz="2800" kern="1200" dirty="0">
                <a:solidFill>
                  <a:schemeClr val="accent2"/>
                </a:solidFill>
                <a:latin typeface="+mn-lt"/>
                <a:ea typeface="+mn-ea"/>
                <a:cs typeface="Times New Roman" panose="02020603050405020304" pitchFamily="18" charset="0"/>
              </a:rPr>
              <a:t> Творчество и личен почерк в  работата</a:t>
            </a:r>
          </a:p>
          <a:p>
            <a:pPr marL="224028" indent="-224028" defTabSz="896112">
              <a:spcBef>
                <a:spcPts val="980"/>
              </a:spcBef>
              <a:buFont typeface="Wingdings" panose="05000000000000000000" pitchFamily="2" charset="2"/>
              <a:buChar char="ü"/>
            </a:pPr>
            <a:r>
              <a:rPr lang="bg-BG" sz="2800" kern="1200" dirty="0">
                <a:solidFill>
                  <a:schemeClr val="accent2"/>
                </a:solidFill>
                <a:latin typeface="+mn-lt"/>
                <a:ea typeface="+mn-ea"/>
                <a:cs typeface="Times New Roman" panose="02020603050405020304" pitchFamily="18" charset="0"/>
              </a:rPr>
              <a:t> Дизайн на уеб приложения</a:t>
            </a:r>
          </a:p>
          <a:p>
            <a:pPr marL="224028" indent="-224028" defTabSz="896112">
              <a:spcBef>
                <a:spcPts val="980"/>
              </a:spcBef>
              <a:buFont typeface="Wingdings" panose="05000000000000000000" pitchFamily="2" charset="2"/>
              <a:buChar char="ü"/>
            </a:pPr>
            <a:r>
              <a:rPr lang="bg-BG" sz="2800" kern="1200" dirty="0">
                <a:solidFill>
                  <a:schemeClr val="accent2"/>
                </a:solidFill>
                <a:latin typeface="+mn-lt"/>
                <a:ea typeface="+mn-ea"/>
                <a:cs typeface="Times New Roman" panose="02020603050405020304" pitchFamily="18" charset="0"/>
              </a:rPr>
              <a:t> Дизайн на печатни и рекламни материали 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5A41D485-0C87-38B5-F77A-344A1B513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485105"/>
            <a:ext cx="5181600" cy="4351338"/>
          </a:xfrm>
        </p:spPr>
        <p:txBody>
          <a:bodyPr/>
          <a:lstStyle/>
          <a:p>
            <a:pPr defTabSz="896112">
              <a:spcBef>
                <a:spcPts val="980"/>
              </a:spcBef>
              <a:buFont typeface="Wingdings" panose="05000000000000000000" pitchFamily="2" charset="2"/>
              <a:buChar char="ü"/>
            </a:pPr>
            <a:r>
              <a:rPr lang="bg-BG" sz="2800" kern="1200" dirty="0">
                <a:solidFill>
                  <a:schemeClr val="accent2"/>
                </a:solidFill>
                <a:latin typeface="+mn-lt"/>
                <a:ea typeface="+mn-ea"/>
                <a:cs typeface="Times New Roman" panose="02020603050405020304" pitchFamily="18" charset="0"/>
              </a:rPr>
              <a:t> Достойно заплащане </a:t>
            </a:r>
          </a:p>
          <a:p>
            <a:pPr marL="224028" indent="-224028" defTabSz="896112">
              <a:spcBef>
                <a:spcPts val="980"/>
              </a:spcBef>
              <a:buFont typeface="Wingdings" panose="05000000000000000000" pitchFamily="2" charset="2"/>
              <a:buChar char="ü"/>
            </a:pPr>
            <a:r>
              <a:rPr lang="bg-BG" sz="2800" kern="1200" dirty="0">
                <a:solidFill>
                  <a:schemeClr val="accent2"/>
                </a:solidFill>
                <a:latin typeface="+mn-lt"/>
                <a:ea typeface="+mn-ea"/>
                <a:cs typeface="Times New Roman" panose="02020603050405020304" pitchFamily="18" charset="0"/>
              </a:rPr>
              <a:t> Житейска перспектива </a:t>
            </a:r>
          </a:p>
          <a:p>
            <a:pPr marL="224028" indent="-224028" defTabSz="896112">
              <a:spcBef>
                <a:spcPts val="980"/>
              </a:spcBef>
              <a:buFont typeface="Wingdings" panose="05000000000000000000" pitchFamily="2" charset="2"/>
              <a:buChar char="ü"/>
            </a:pPr>
            <a:r>
              <a:rPr lang="bg-BG" sz="2800" kern="1200" dirty="0">
                <a:solidFill>
                  <a:schemeClr val="accent2"/>
                </a:solidFill>
                <a:latin typeface="+mn-lt"/>
                <a:ea typeface="+mn-ea"/>
                <a:cs typeface="Times New Roman" panose="02020603050405020304" pitchFamily="18" charset="0"/>
              </a:rPr>
              <a:t> Мултимедия </a:t>
            </a:r>
          </a:p>
          <a:p>
            <a:pPr marL="224028" indent="-224028" defTabSz="896112">
              <a:spcBef>
                <a:spcPts val="980"/>
              </a:spcBef>
              <a:buFont typeface="Wingdings" panose="05000000000000000000" pitchFamily="2" charset="2"/>
              <a:buChar char="ü"/>
            </a:pPr>
            <a:r>
              <a:rPr lang="bg-BG" sz="2800" kern="1200" dirty="0">
                <a:solidFill>
                  <a:schemeClr val="accent2"/>
                </a:solidFill>
                <a:latin typeface="+mn-lt"/>
                <a:ea typeface="+mn-ea"/>
                <a:cs typeface="Times New Roman" panose="02020603050405020304" pitchFamily="18" charset="0"/>
              </a:rPr>
              <a:t> Възможност за работа от разстояние и чрез мрежата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4599CE4C-30CC-1651-2286-202AED9823F3}"/>
              </a:ext>
            </a:extLst>
          </p:cNvPr>
          <p:cNvSpPr txBox="1"/>
          <p:nvPr/>
        </p:nvSpPr>
        <p:spPr>
          <a:xfrm>
            <a:off x="1080878" y="4772222"/>
            <a:ext cx="6321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rgbClr val="CE3218"/>
                </a:solidFill>
              </a:rPr>
              <a:t>За информация: 5500, гр. Ловеч, </a:t>
            </a:r>
            <a:endParaRPr lang="en-US" sz="2800" dirty="0">
              <a:solidFill>
                <a:srgbClr val="CE3218"/>
              </a:solidFill>
            </a:endParaRPr>
          </a:p>
          <a:p>
            <a:r>
              <a:rPr lang="bg-BG" sz="2800" dirty="0">
                <a:solidFill>
                  <a:srgbClr val="CE3218"/>
                </a:solidFill>
              </a:rPr>
              <a:t>ул. „Търговска“ 61, </a:t>
            </a:r>
          </a:p>
          <a:p>
            <a:r>
              <a:rPr lang="en-US" sz="2800" dirty="0">
                <a:solidFill>
                  <a:srgbClr val="CE3218"/>
                </a:solidFill>
              </a:rPr>
              <a:t>e-mail:</a:t>
            </a:r>
            <a:r>
              <a:rPr lang="bg-BG" sz="2800" dirty="0">
                <a:solidFill>
                  <a:srgbClr val="CE3218"/>
                </a:solidFill>
              </a:rPr>
              <a:t> </a:t>
            </a:r>
            <a:r>
              <a:rPr lang="en-US" sz="2800" dirty="0">
                <a:solidFill>
                  <a:srgbClr val="CE321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kl_ohridsky@abv.bg</a:t>
            </a:r>
            <a:r>
              <a:rPr lang="en-US" sz="2800" dirty="0">
                <a:solidFill>
                  <a:srgbClr val="CE3218"/>
                </a:solidFill>
              </a:rPr>
              <a:t>, </a:t>
            </a:r>
          </a:p>
          <a:p>
            <a:r>
              <a:rPr lang="bg-BG" sz="2800" dirty="0">
                <a:solidFill>
                  <a:srgbClr val="CE3218"/>
                </a:solidFill>
              </a:rPr>
              <a:t>тел: 068 604 365</a:t>
            </a: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7C09572F-41C3-9A14-C3B7-EFD3E1F6C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18" y="3741642"/>
            <a:ext cx="7010282" cy="32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9079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RegularSeedRightStep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141</Words>
  <Application>Microsoft Office PowerPoint</Application>
  <PresentationFormat>Широк екран</PresentationFormat>
  <Paragraphs>26</Paragraphs>
  <Slides>3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</vt:i4>
      </vt:variant>
    </vt:vector>
  </HeadingPairs>
  <TitlesOfParts>
    <vt:vector size="10" baseType="lpstr">
      <vt:lpstr>Tw Cen MT</vt:lpstr>
      <vt:lpstr>Calibri</vt:lpstr>
      <vt:lpstr>Wingdings</vt:lpstr>
      <vt:lpstr>Avenir Next LT Pro</vt:lpstr>
      <vt:lpstr>Arial</vt:lpstr>
      <vt:lpstr>Times New Roman</vt:lpstr>
      <vt:lpstr>ShapesVTI</vt:lpstr>
      <vt:lpstr>Презентация на PowerPoint</vt:lpstr>
      <vt:lpstr>Прием на ученици за учебната 2023/2024 година, VIII клас, една паралелка, 26 ученици.</vt:lpstr>
      <vt:lpstr>Какво предлага професия „Графичен дизайнер“?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129 години</dc:title>
  <dc:creator>Мирела Н. Костова</dc:creator>
  <cp:lastModifiedBy>Мирела Н. Костова</cp:lastModifiedBy>
  <cp:revision>3</cp:revision>
  <dcterms:created xsi:type="dcterms:W3CDTF">2023-04-21T07:52:15Z</dcterms:created>
  <dcterms:modified xsi:type="dcterms:W3CDTF">2023-04-21T17:29:16Z</dcterms:modified>
</cp:coreProperties>
</file>