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2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Book Antiqua" panose="02040602050305030304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6182FA-8D8D-44A2-92FB-8552302138C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FD1A2E-34F4-4408-9AB0-801E49ECC4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1"/>
          <p:cNvSpPr txBox="1">
            <a:spLocks noGrp="1"/>
          </p:cNvSpPr>
          <p:nvPr>
            <p:ph type="ctrTitle"/>
          </p:nvPr>
        </p:nvSpPr>
        <p:spPr>
          <a:xfrm>
            <a:off x="1211795" y="184485"/>
            <a:ext cx="9777663" cy="2093494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СРЕДНО 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УЧИЛИЩЕ</a:t>
            </a:r>
            <a:r>
              <a:rPr lang="en-GB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Бачо Киро“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bg-BG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Летница</a:t>
            </a:r>
            <a:r>
              <a:rPr lang="en-GB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48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Летница,</a:t>
            </a:r>
            <a:b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обл. Ловеч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08" y="2937983"/>
            <a:ext cx="3185213" cy="1869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Administrator\Desktop\New folder\u4ili6te 0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5095" y="2635485"/>
            <a:ext cx="3362876" cy="2863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03" y="176464"/>
            <a:ext cx="2058019" cy="12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803" y="265198"/>
            <a:ext cx="2060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27" y="2829716"/>
            <a:ext cx="32131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1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126" y="401054"/>
            <a:ext cx="9368590" cy="41397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след завършен 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клас</a:t>
            </a:r>
            <a:r>
              <a:rPr lang="en-GB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паралелка, 26 ученици</a:t>
            </a:r>
            <a:b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учебната 2023-2024 година</a:t>
            </a:r>
            <a:b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рофесия: ГОТВАЧ</a:t>
            </a: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пециалност: ПРОИЗВОДСТВО НА КУЛИНАРНИ ИЗДЕЛИЯ И НАПИТКИ</a:t>
            </a: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 обучение - 5 години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6" y="5183175"/>
            <a:ext cx="2151663" cy="121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1" y="4540798"/>
            <a:ext cx="1941459" cy="1452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62" y="1965144"/>
            <a:ext cx="1503184" cy="2009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7" y="76952"/>
            <a:ext cx="2060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62" y="271245"/>
            <a:ext cx="2060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395"/>
            <a:ext cx="21034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41" y="4840288"/>
            <a:ext cx="259715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81" y="4923694"/>
            <a:ext cx="221932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6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3969" y="320039"/>
            <a:ext cx="5772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Завършилите</a:t>
            </a: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получават диплома за средно образование и свидетелство за</a:t>
            </a:r>
            <a:r>
              <a:rPr kumimoji="0" lang="bg-BG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професионална квалификация и </a:t>
            </a:r>
            <a:r>
              <a:rPr kumimoji="0" lang="bg-B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 право да продължат образованието си във висши учебни заведения.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591" y="313977"/>
            <a:ext cx="5574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Кандидатите</a:t>
            </a:r>
            <a:r>
              <a:rPr lang="bg-BG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специалността трябва да са завършили 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r>
              <a:rPr lang="bg-BG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годината на </a:t>
            </a:r>
            <a:r>
              <a:rPr lang="bg-BG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кандидатстване.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088213"/>
            <a:ext cx="1193532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Класирането</a:t>
            </a:r>
            <a:r>
              <a:rPr kumimoji="0" lang="bg-BG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кандидатите </a:t>
            </a:r>
            <a:r>
              <a:rPr lang="bg-BG" alt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бал, който е сбор от удвоените</a:t>
            </a:r>
            <a:r>
              <a:rPr kumimoji="0" lang="bg-BG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точки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от НВО по български</a:t>
            </a:r>
            <a:r>
              <a:rPr kumimoji="0" lang="bg-BG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език и литература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математика  и оценките от свидетелството за основно образование, превърнати в точки,  по биология и здравно образование и химия и опазване на околната среда.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разполага с две учебни кухни, кабинет  по сервиране, две компютърни зали, физкултурен салон</a:t>
            </a:r>
            <a:r>
              <a:rPr kumimoji="0" lang="bg-BG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безплатен  специализиран превоз до населеното място на ученика</a:t>
            </a:r>
            <a:r>
              <a:rPr kumimoji="0" lang="bg-BG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alt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 от учители </a:t>
            </a:r>
            <a:r>
              <a:rPr lang="bg-BG" alt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професионалисти ще ви помогне да придобиете необходимите умения и компетентности.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ЗАПОВЯДАЙТЕ ПРИ НАС!</a:t>
            </a:r>
            <a:endParaRPr kumimoji="0" lang="bg-BG" alt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73" y="3930932"/>
            <a:ext cx="1891890" cy="24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5" y="4196066"/>
            <a:ext cx="28225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6" y="3893773"/>
            <a:ext cx="34321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23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606</TotalTime>
  <Words>149</Words>
  <Application>Microsoft Office PowerPoint</Application>
  <PresentationFormat>Широк екран</PresentationFormat>
  <Paragraphs>14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8" baseType="lpstr">
      <vt:lpstr>Wingdings</vt:lpstr>
      <vt:lpstr>Book Antiqua</vt:lpstr>
      <vt:lpstr>Calibri</vt:lpstr>
      <vt:lpstr>Times New Roman</vt:lpstr>
      <vt:lpstr>Hardcover</vt:lpstr>
      <vt:lpstr>СРЕДНО УЧИЛИЩЕ “Бачо Киро“ гр. Летница, общ. Летница,  обл. Ловеч</vt:lpstr>
      <vt:lpstr>ПРИЕМ след завършен VII клас 1 паралелка, 26 ученици за учебната 2023-2024 година професия: ГОТВАЧ специалност: ПРОИЗВОДСТВО НА КУЛИНАРНИ ИЗДЕЛИЯ И НАПИТКИ Срок на обучение - 5 години</vt:lpstr>
      <vt:lpstr>Завършилите получават диплома за средно образование и свидетелство за професионална квалификация и имат право да продължат образованието си във висши учебни заведения.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СРЕДНО УЧИЛИЩЕ “Бачо Киро“ Гр. Летница</dc:title>
  <dc:creator>Administrator</dc:creator>
  <cp:lastModifiedBy>БАЧО КИРО</cp:lastModifiedBy>
  <cp:revision>46</cp:revision>
  <dcterms:created xsi:type="dcterms:W3CDTF">2020-05-04T09:41:53Z</dcterms:created>
  <dcterms:modified xsi:type="dcterms:W3CDTF">2023-04-19T08:28:51Z</dcterms:modified>
</cp:coreProperties>
</file>