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7" r:id="rId2"/>
    <p:sldMasterId id="2147483675" r:id="rId3"/>
    <p:sldMasterId id="2147483696" r:id="rId4"/>
    <p:sldMasterId id="2147483708" r:id="rId5"/>
    <p:sldMasterId id="2147483719" r:id="rId6"/>
  </p:sldMasterIdLst>
  <p:notesMasterIdLst>
    <p:notesMasterId r:id="rId14"/>
  </p:notesMasterIdLst>
  <p:sldIdLst>
    <p:sldId id="256" r:id="rId7"/>
    <p:sldId id="274" r:id="rId8"/>
    <p:sldId id="263" r:id="rId9"/>
    <p:sldId id="264" r:id="rId10"/>
    <p:sldId id="266" r:id="rId11"/>
    <p:sldId id="275" r:id="rId12"/>
    <p:sldId id="276" r:id="rId13"/>
  </p:sldIdLst>
  <p:sldSz cx="12192000" cy="6858000"/>
  <p:notesSz cx="6858000" cy="9144000"/>
  <p:embeddedFontLst>
    <p:embeddedFont>
      <p:font typeface="맑은 고딕" panose="020B0503020000020004" pitchFamily="34" charset="-127"/>
      <p:regular r:id="rId15"/>
      <p:bold r:id="rId16"/>
    </p:embeddedFont>
    <p:embeddedFont>
      <p:font typeface="Noto Sans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unito Sans"/>
      <p:regular r:id="rId23"/>
      <p:bold r:id="rId24"/>
      <p:italic r:id="rId25"/>
      <p:boldItalic r:id="rId26"/>
    </p:embeddedFont>
    <p:embeddedFont>
      <p:font typeface="Nunito Sans Light"/>
      <p:regular r:id="rId27"/>
      <p:bold r:id="rId28"/>
      <p:italic r:id="rId29"/>
      <p:boldItalic r:id="rId30"/>
    </p:embeddedFont>
    <p:embeddedFont>
      <p:font typeface="Lexend Deca"/>
      <p:regular r:id="rId31"/>
    </p:embeddedFont>
    <p:embeddedFont>
      <p:font typeface="Bellota Text Light"/>
      <p:regular r:id="rId32"/>
      <p:bold r:id="rId33"/>
      <p:italic r:id="rId34"/>
      <p:boldItalic r:id="rId35"/>
    </p:embeddedFont>
    <p:embeddedFont>
      <p:font typeface="Satisfy"/>
      <p:regular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presProps" Target="presProp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4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A86B2-F97E-4D04-AC29-334D5BC26D97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BE0C5-21B2-4AF2-A2F7-E4D33DC37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57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047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75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134fb1cf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134fb1cf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072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675D-06C4-4946-8D91-7E81A125E1D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8BE-9E90-4E83-80FC-58B7E7F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0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675D-06C4-4946-8D91-7E81A125E1D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8BE-9E90-4E83-80FC-58B7E7F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97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675D-06C4-4946-8D91-7E81A125E1D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8BE-9E90-4E83-80FC-58B7E7F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91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40"/>
            <a:ext cx="12191987" cy="6855513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5491" latinLnBrk="1"/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2023-04-18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5491"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95491" latinLnBrk="1"/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부제목 2"/>
          <p:cNvSpPr>
            <a:spLocks noGrp="1"/>
          </p:cNvSpPr>
          <p:nvPr>
            <p:ph type="subTitle" idx="1"/>
          </p:nvPr>
        </p:nvSpPr>
        <p:spPr>
          <a:xfrm>
            <a:off x="634240" y="4868827"/>
            <a:ext cx="4525534" cy="54695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49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1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  <a:lvl2pPr marL="497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0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1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ko-KR" altLang="en-US" dirty="0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634240" y="3141035"/>
            <a:ext cx="7201737" cy="188998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49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799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 smtClean="0"/>
              <a:t>입력하시오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4013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40"/>
            <a:ext cx="12191987" cy="6855513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5491" latinLnBrk="1"/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2023-04-18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5491"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95491" latinLnBrk="1"/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99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40"/>
            <a:ext cx="12191987" cy="6855513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5491" latinLnBrk="1"/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2023-04-18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5491"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95491" latinLnBrk="1"/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25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40"/>
            <a:ext cx="12191987" cy="6855513"/>
          </a:xfrm>
          <a:prstGeom prst="rect">
            <a:avLst/>
          </a:prstGeom>
        </p:spPr>
      </p:pic>
      <p:sp>
        <p:nvSpPr>
          <p:cNvPr id="15" name="내용 개체 틀 2"/>
          <p:cNvSpPr>
            <a:spLocks noGrp="1"/>
          </p:cNvSpPr>
          <p:nvPr>
            <p:ph idx="1" hasCustomPrompt="1"/>
          </p:nvPr>
        </p:nvSpPr>
        <p:spPr>
          <a:xfrm>
            <a:off x="609601" y="1485236"/>
            <a:ext cx="10972800" cy="4823418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 dirty="0" smtClean="0"/>
              <a:t>Replace with your own text</a:t>
            </a:r>
            <a:endParaRPr lang="ko-KR" altLang="en-US" dirty="0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609600" y="189391"/>
            <a:ext cx="10972801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ctr" defTabSz="995491" rtl="0" eaLnBrk="1" latinLnBrk="1" hangingPunct="1">
              <a:spcBef>
                <a:spcPct val="0"/>
              </a:spcBef>
              <a:buNone/>
              <a:defRPr lang="ko-KR" altLang="en-US" sz="3999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95491" latinLnBrk="1"/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2023-04-18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95491"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95491" latinLnBrk="1"/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36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40"/>
            <a:ext cx="12191987" cy="6855513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95491" latinLnBrk="1"/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2023-04-18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95491"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95491" latinLnBrk="1"/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609601" y="189391"/>
            <a:ext cx="10972800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491" rtl="0" eaLnBrk="1" latinLnBrk="1" hangingPunct="1">
              <a:spcBef>
                <a:spcPct val="0"/>
              </a:spcBef>
              <a:buNone/>
              <a:defRPr lang="ko-KR" altLang="en-US" sz="3999" b="1" kern="1200" baseline="0" dirty="0">
                <a:solidFill>
                  <a:srgbClr val="242834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 hasCustomPrompt="1"/>
          </p:nvPr>
        </p:nvSpPr>
        <p:spPr>
          <a:xfrm>
            <a:off x="609601" y="1485235"/>
            <a:ext cx="10972800" cy="4823418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 dirty="0" smtClean="0"/>
              <a:t>Replace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9677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40"/>
            <a:ext cx="12191987" cy="6855513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5491" latinLnBrk="1"/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2023-04-18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5491"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95491" latinLnBrk="1"/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941777" y="1362681"/>
            <a:ext cx="9218224" cy="12238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49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199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3780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solidFill>
          <a:srgbClr val="BD9A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19" y="-25399"/>
            <a:ext cx="12248885" cy="6896472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D3D6733-6F27-4404-AB51-585418F146E5}" type="datetimeFigureOut">
              <a:rPr lang="ko-KR" altLang="en-US" smtClean="0"/>
              <a:pPr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2927649" y="345232"/>
            <a:ext cx="6336704" cy="187688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en-US" altLang="ko-KR" sz="5400" kern="1200" baseline="0" dirty="0">
                <a:solidFill>
                  <a:srgbClr val="E4E4E4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en-US" altLang="ko-KR" dirty="0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1BE83C7C-169C-4DE1-ADE3-4C027CFBB82F}"/>
              </a:ext>
            </a:extLst>
          </p:cNvPr>
          <p:cNvCxnSpPr/>
          <p:nvPr userDrawn="1"/>
        </p:nvCxnSpPr>
        <p:spPr>
          <a:xfrm>
            <a:off x="-12700" y="1052736"/>
            <a:ext cx="3451696" cy="0"/>
          </a:xfrm>
          <a:prstGeom prst="line">
            <a:avLst/>
          </a:prstGeom>
          <a:ln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5AFD3A4-85C5-4F06-9B5A-0FDB7637CAB8}"/>
              </a:ext>
            </a:extLst>
          </p:cNvPr>
          <p:cNvCxnSpPr/>
          <p:nvPr userDrawn="1"/>
        </p:nvCxnSpPr>
        <p:spPr>
          <a:xfrm>
            <a:off x="8750300" y="1052736"/>
            <a:ext cx="3451696" cy="0"/>
          </a:xfrm>
          <a:prstGeom prst="line">
            <a:avLst/>
          </a:prstGeom>
          <a:ln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984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4"/>
            <a:ext cx="12190992" cy="6857433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latinLnBrk="1"/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2023-04-18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 latinLnBrk="1"/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423349" y="778566"/>
            <a:ext cx="6536748" cy="14262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en-US" altLang="ko-KR" sz="5400" kern="1200" baseline="0" dirty="0">
                <a:solidFill>
                  <a:schemeClr val="bg1"/>
                </a:solidFill>
                <a:effectLst>
                  <a:outerShdw blurRad="50800" dist="12700" dir="5400000" algn="ctr" rotWithShape="0">
                    <a:srgbClr val="D67A68">
                      <a:alpha val="41000"/>
                    </a:srgb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363569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675D-06C4-4946-8D91-7E81A125E1D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8BE-9E90-4E83-80FC-58B7E7F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69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2023-04-18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atinLnBrk="1"/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4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0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429397"/>
            <a:ext cx="2844800" cy="292079"/>
          </a:xfrm>
        </p:spPr>
        <p:txBody>
          <a:bodyPr/>
          <a:lstStyle/>
          <a:p>
            <a:pPr latinLnBrk="1"/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2023-04-18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429397"/>
            <a:ext cx="3860800" cy="292079"/>
          </a:xfrm>
        </p:spPr>
        <p:txBody>
          <a:bodyPr/>
          <a:lstStyle/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37600" y="6429397"/>
            <a:ext cx="2844800" cy="292079"/>
          </a:xfrm>
        </p:spPr>
        <p:txBody>
          <a:bodyPr/>
          <a:lstStyle/>
          <a:p>
            <a:pPr latinLnBrk="1"/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4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12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4"/>
            <a:ext cx="12190992" cy="685743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49" y="-5350"/>
            <a:ext cx="10214928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rgbClr val="FF937D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latinLnBrk="1"/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2023-04-18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latinLnBrk="1"/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527382" y="1340768"/>
            <a:ext cx="11203367" cy="5025702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522154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4"/>
            <a:ext cx="12190992" cy="6857433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500835"/>
            <a:ext cx="2844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atinLnBrk="1"/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2023-04-18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500835"/>
            <a:ext cx="3860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500835"/>
            <a:ext cx="28448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atinLnBrk="1"/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527382" y="1340768"/>
            <a:ext cx="11203367" cy="5025702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239349" y="-5350"/>
            <a:ext cx="10214928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13000"/>
                    </a:prst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899064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4"/>
            <a:ext cx="12190992" cy="6857433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atinLnBrk="1"/>
            <a:fld id="{ED3D6733-6F27-4404-AB51-585418F146E5}" type="datetimeFigureOut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 latinLnBrk="1"/>
              <a:t>2023-04-18</a:t>
            </a:fld>
            <a:endParaRPr lang="ko-KR" alt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atinLnBrk="1"/>
            <a:fld id="{EE6BC638-39B7-4287-91A7-2A3DDA57329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1832216" y="2420888"/>
            <a:ext cx="8123077" cy="23744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en-US" altLang="ko-KR" sz="7000" kern="1200" baseline="0" dirty="0">
                <a:solidFill>
                  <a:schemeClr val="bg1"/>
                </a:solidFill>
                <a:effectLst>
                  <a:outerShdw blurRad="50800" dist="12700" dir="5400000" algn="ctr" rotWithShape="0">
                    <a:srgbClr val="D67A68">
                      <a:alpha val="41000"/>
                    </a:srgb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613838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EA67-A527-4F06-A600-7F7A8BECD4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9941-9830-4185-A6AE-B0D8376C7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514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EA67-A527-4F06-A600-7F7A8BECD4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9941-9830-4185-A6AE-B0D8376C7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22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EA67-A527-4F06-A600-7F7A8BECD4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9941-9830-4185-A6AE-B0D8376C7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44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EA67-A527-4F06-A600-7F7A8BECD4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9941-9830-4185-A6AE-B0D8376C7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91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EA67-A527-4F06-A600-7F7A8BECD4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9941-9830-4185-A6AE-B0D8376C7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1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675D-06C4-4946-8D91-7E81A125E1D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8BE-9E90-4E83-80FC-58B7E7F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93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EA67-A527-4F06-A600-7F7A8BECD4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9941-9830-4185-A6AE-B0D8376C7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2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EA67-A527-4F06-A600-7F7A8BECD4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9941-9830-4185-A6AE-B0D8376C7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22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EA67-A527-4F06-A600-7F7A8BECD4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9941-9830-4185-A6AE-B0D8376C7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82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EA67-A527-4F06-A600-7F7A8BECD4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9941-9830-4185-A6AE-B0D8376C7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73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EA67-A527-4F06-A600-7F7A8BECD4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9941-9830-4185-A6AE-B0D8376C7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0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EA67-A527-4F06-A600-7F7A8BECD4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9941-9830-4185-A6AE-B0D8376C7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19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00267" y="2125033"/>
            <a:ext cx="5961200" cy="2782400"/>
          </a:xfrm>
          <a:prstGeom prst="rect">
            <a:avLst/>
          </a:prstGeom>
          <a:solidFill>
            <a:srgbClr val="17000B">
              <a:alpha val="257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415767" y="2040433"/>
            <a:ext cx="5961200" cy="278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404800" y="2732233"/>
            <a:ext cx="1622363" cy="1398800"/>
            <a:chOff x="304800" y="304800"/>
            <a:chExt cx="1216772" cy="1049100"/>
          </a:xfrm>
        </p:grpSpPr>
        <p:sp>
          <p:nvSpPr>
            <p:cNvPr id="13" name="Google Shape;13;p2"/>
            <p:cNvSpPr/>
            <p:nvPr/>
          </p:nvSpPr>
          <p:spPr>
            <a:xfrm>
              <a:off x="304800" y="304800"/>
              <a:ext cx="1049100" cy="104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5400000">
              <a:off x="1274822" y="742350"/>
              <a:ext cx="319500" cy="174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175333" y="2732233"/>
            <a:ext cx="4797600" cy="139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7941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1500268" y="900033"/>
            <a:ext cx="4815200" cy="5232400"/>
          </a:xfrm>
          <a:prstGeom prst="rect">
            <a:avLst/>
          </a:prstGeom>
          <a:solidFill>
            <a:srgbClr val="17000B">
              <a:alpha val="257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1415767" y="809433"/>
            <a:ext cx="4815200" cy="524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19;p3"/>
          <p:cNvGrpSpPr/>
          <p:nvPr/>
        </p:nvGrpSpPr>
        <p:grpSpPr>
          <a:xfrm>
            <a:off x="404800" y="404800"/>
            <a:ext cx="1622363" cy="1804000"/>
            <a:chOff x="304800" y="900"/>
            <a:chExt cx="1216772" cy="1353000"/>
          </a:xfrm>
        </p:grpSpPr>
        <p:sp>
          <p:nvSpPr>
            <p:cNvPr id="20" name="Google Shape;20;p3"/>
            <p:cNvSpPr/>
            <p:nvPr/>
          </p:nvSpPr>
          <p:spPr>
            <a:xfrm>
              <a:off x="304800" y="900"/>
              <a:ext cx="1049100" cy="1353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545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 rot="5400000">
              <a:off x="1274822" y="947150"/>
              <a:ext cx="319500" cy="174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545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2150033" y="1484668"/>
            <a:ext cx="3718400" cy="128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150033" y="2855477"/>
            <a:ext cx="37184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2891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1500268" y="900033"/>
            <a:ext cx="4815200" cy="5232400"/>
          </a:xfrm>
          <a:prstGeom prst="rect">
            <a:avLst/>
          </a:prstGeom>
          <a:solidFill>
            <a:srgbClr val="17000B">
              <a:alpha val="257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1415767" y="809433"/>
            <a:ext cx="4815200" cy="524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" name="Google Shape;27;p4"/>
          <p:cNvGrpSpPr/>
          <p:nvPr/>
        </p:nvGrpSpPr>
        <p:grpSpPr>
          <a:xfrm>
            <a:off x="404800" y="405200"/>
            <a:ext cx="1622363" cy="1398800"/>
            <a:chOff x="304800" y="304800"/>
            <a:chExt cx="1216772" cy="1049100"/>
          </a:xfrm>
        </p:grpSpPr>
        <p:sp>
          <p:nvSpPr>
            <p:cNvPr id="28" name="Google Shape;28;p4"/>
            <p:cNvSpPr/>
            <p:nvPr/>
          </p:nvSpPr>
          <p:spPr>
            <a:xfrm>
              <a:off x="304800" y="304800"/>
              <a:ext cx="1049100" cy="1049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 rot="5400000">
              <a:off x="1274822" y="947150"/>
              <a:ext cx="319500" cy="1740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2150033" y="1129233"/>
            <a:ext cx="3726000" cy="44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▪"/>
              <a:defRPr sz="3200"/>
            </a:lvl1pPr>
            <a:lvl2pPr marL="1219170" lvl="1" indent="-507987" rtl="0">
              <a:spcBef>
                <a:spcPts val="1067"/>
              </a:spcBef>
              <a:spcAft>
                <a:spcPts val="0"/>
              </a:spcAft>
              <a:buSzPts val="2400"/>
              <a:buChar char="▫"/>
              <a:defRPr sz="3200"/>
            </a:lvl2pPr>
            <a:lvl3pPr marL="1828754" lvl="2" indent="-507987" rtl="0">
              <a:spcBef>
                <a:spcPts val="1067"/>
              </a:spcBef>
              <a:spcAft>
                <a:spcPts val="0"/>
              </a:spcAft>
              <a:buSzPts val="2400"/>
              <a:buChar char="▫"/>
              <a:defRPr sz="3200"/>
            </a:lvl3pPr>
            <a:lvl4pPr marL="2438339" lvl="3" indent="-507987" rtl="0">
              <a:spcBef>
                <a:spcPts val="1067"/>
              </a:spcBef>
              <a:spcAft>
                <a:spcPts val="0"/>
              </a:spcAft>
              <a:buSzPts val="2400"/>
              <a:buChar char="▫"/>
              <a:defRPr sz="3200"/>
            </a:lvl4pPr>
            <a:lvl5pPr marL="3047924" lvl="4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rtl="0">
              <a:spcBef>
                <a:spcPts val="1067"/>
              </a:spcBef>
              <a:spcAft>
                <a:spcPts val="1067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32" name="Google Shape;32;p4"/>
          <p:cNvSpPr txBox="1"/>
          <p:nvPr/>
        </p:nvSpPr>
        <p:spPr>
          <a:xfrm>
            <a:off x="404800" y="525200"/>
            <a:ext cx="1391200" cy="11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466" b="1" i="0" u="none" strike="noStrike" kern="0" cap="none" spc="0" normalizeH="0" baseline="0" noProof="0">
                <a:ln>
                  <a:noFill/>
                </a:ln>
                <a:solidFill>
                  <a:srgbClr val="1B151B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“</a:t>
            </a:r>
            <a:endParaRPr kumimoji="0" sz="11466" b="1" i="0" u="none" strike="noStrike" kern="0" cap="none" spc="0" normalizeH="0" baseline="0" noProof="0">
              <a:ln>
                <a:noFill/>
              </a:ln>
              <a:solidFill>
                <a:srgbClr val="1B151B"/>
              </a:solidFill>
              <a:effectLst/>
              <a:uLnTx/>
              <a:uFillTx/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2774945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400601" y="407201"/>
            <a:ext cx="1399500" cy="1397167"/>
          </a:xfrm>
          <a:custGeom>
            <a:avLst/>
            <a:gdLst/>
            <a:ahLst/>
            <a:cxnLst/>
            <a:rect l="l" t="t" r="r" b="b"/>
            <a:pathLst>
              <a:path w="41985" h="41915" extrusionOk="0">
                <a:moveTo>
                  <a:pt x="70" y="0"/>
                </a:moveTo>
                <a:lnTo>
                  <a:pt x="41985" y="0"/>
                </a:lnTo>
                <a:lnTo>
                  <a:pt x="41985" y="41915"/>
                </a:lnTo>
                <a:lnTo>
                  <a:pt x="0" y="41915"/>
                </a:lnTo>
                <a:lnTo>
                  <a:pt x="0" y="35184"/>
                </a:lnTo>
                <a:lnTo>
                  <a:pt x="6662" y="29216"/>
                </a:lnTo>
                <a:lnTo>
                  <a:pt x="70" y="231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5" name="Google Shape;35;p5"/>
          <p:cNvSpPr/>
          <p:nvPr/>
        </p:nvSpPr>
        <p:spPr>
          <a:xfrm>
            <a:off x="9394400" y="5459133"/>
            <a:ext cx="2797600" cy="139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" name="Google Shape;36;p5"/>
          <p:cNvGrpSpPr/>
          <p:nvPr/>
        </p:nvGrpSpPr>
        <p:grpSpPr>
          <a:xfrm>
            <a:off x="8668841" y="493641"/>
            <a:ext cx="3204000" cy="5638800"/>
            <a:chOff x="6501631" y="370231"/>
            <a:chExt cx="2403000" cy="4229100"/>
          </a:xfrm>
        </p:grpSpPr>
        <p:sp>
          <p:nvSpPr>
            <p:cNvPr id="37" name="Google Shape;37;p5"/>
            <p:cNvSpPr/>
            <p:nvPr/>
          </p:nvSpPr>
          <p:spPr>
            <a:xfrm>
              <a:off x="6501631" y="370231"/>
              <a:ext cx="2403000" cy="4229100"/>
            </a:xfrm>
            <a:prstGeom prst="rect">
              <a:avLst/>
            </a:prstGeom>
            <a:solidFill>
              <a:srgbClr val="5C002D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7045800" y="4094350"/>
              <a:ext cx="1858800" cy="504900"/>
            </a:xfrm>
            <a:prstGeom prst="rect">
              <a:avLst/>
            </a:prstGeom>
            <a:solidFill>
              <a:srgbClr val="5C002D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39;p5"/>
          <p:cNvSpPr/>
          <p:nvPr/>
        </p:nvSpPr>
        <p:spPr>
          <a:xfrm>
            <a:off x="8581600" y="406400"/>
            <a:ext cx="3204000" cy="5638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937200" y="1114667"/>
            <a:ext cx="68388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1343600" y="2110067"/>
            <a:ext cx="64324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0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675D-06C4-4946-8D91-7E81A125E1D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8BE-9E90-4E83-80FC-58B7E7F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60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half">
  <p:cSld name="Title + 1 column + image half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400601" y="401701"/>
            <a:ext cx="1407100" cy="2216300"/>
          </a:xfrm>
          <a:custGeom>
            <a:avLst/>
            <a:gdLst/>
            <a:ahLst/>
            <a:cxnLst/>
            <a:rect l="l" t="t" r="r" b="b"/>
            <a:pathLst>
              <a:path w="42213" h="66489" extrusionOk="0">
                <a:moveTo>
                  <a:pt x="33" y="0"/>
                </a:moveTo>
                <a:lnTo>
                  <a:pt x="42213" y="0"/>
                </a:lnTo>
                <a:lnTo>
                  <a:pt x="41985" y="66489"/>
                </a:lnTo>
                <a:lnTo>
                  <a:pt x="0" y="66489"/>
                </a:lnTo>
                <a:lnTo>
                  <a:pt x="0" y="59758"/>
                </a:lnTo>
                <a:lnTo>
                  <a:pt x="6662" y="53790"/>
                </a:lnTo>
                <a:lnTo>
                  <a:pt x="70" y="476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5" name="Google Shape;45;p6"/>
          <p:cNvSpPr/>
          <p:nvPr/>
        </p:nvSpPr>
        <p:spPr>
          <a:xfrm>
            <a:off x="9394400" y="5459133"/>
            <a:ext cx="2797600" cy="139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" name="Google Shape;46;p6"/>
          <p:cNvGrpSpPr/>
          <p:nvPr/>
        </p:nvGrpSpPr>
        <p:grpSpPr>
          <a:xfrm>
            <a:off x="7057629" y="493633"/>
            <a:ext cx="4815200" cy="5638800"/>
            <a:chOff x="5293222" y="370225"/>
            <a:chExt cx="3611400" cy="4229100"/>
          </a:xfrm>
        </p:grpSpPr>
        <p:sp>
          <p:nvSpPr>
            <p:cNvPr id="47" name="Google Shape;47;p6"/>
            <p:cNvSpPr/>
            <p:nvPr/>
          </p:nvSpPr>
          <p:spPr>
            <a:xfrm>
              <a:off x="5293222" y="370225"/>
              <a:ext cx="3611400" cy="4229100"/>
            </a:xfrm>
            <a:prstGeom prst="rect">
              <a:avLst/>
            </a:prstGeom>
            <a:solidFill>
              <a:srgbClr val="5C002D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7045800" y="4094350"/>
              <a:ext cx="1858800" cy="504900"/>
            </a:xfrm>
            <a:prstGeom prst="rect">
              <a:avLst/>
            </a:prstGeom>
            <a:solidFill>
              <a:srgbClr val="5C002D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6"/>
          <p:cNvSpPr/>
          <p:nvPr/>
        </p:nvSpPr>
        <p:spPr>
          <a:xfrm>
            <a:off x="6970400" y="406400"/>
            <a:ext cx="4815200" cy="5638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37200" y="1927467"/>
            <a:ext cx="52204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1342400" y="3024400"/>
            <a:ext cx="4815200" cy="30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1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400601" y="407201"/>
            <a:ext cx="1399500" cy="1397167"/>
          </a:xfrm>
          <a:custGeom>
            <a:avLst/>
            <a:gdLst/>
            <a:ahLst/>
            <a:cxnLst/>
            <a:rect l="l" t="t" r="r" b="b"/>
            <a:pathLst>
              <a:path w="41985" h="41915" extrusionOk="0">
                <a:moveTo>
                  <a:pt x="70" y="0"/>
                </a:moveTo>
                <a:lnTo>
                  <a:pt x="41985" y="0"/>
                </a:lnTo>
                <a:lnTo>
                  <a:pt x="41985" y="41915"/>
                </a:lnTo>
                <a:lnTo>
                  <a:pt x="0" y="41915"/>
                </a:lnTo>
                <a:lnTo>
                  <a:pt x="0" y="35184"/>
                </a:lnTo>
                <a:lnTo>
                  <a:pt x="6662" y="29216"/>
                </a:lnTo>
                <a:lnTo>
                  <a:pt x="70" y="231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5" name="Google Shape;55;p7"/>
          <p:cNvSpPr/>
          <p:nvPr/>
        </p:nvSpPr>
        <p:spPr>
          <a:xfrm>
            <a:off x="9394400" y="5459133"/>
            <a:ext cx="2797600" cy="139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6" name="Google Shape;56;p7"/>
          <p:cNvGrpSpPr/>
          <p:nvPr/>
        </p:nvGrpSpPr>
        <p:grpSpPr>
          <a:xfrm>
            <a:off x="8668841" y="493641"/>
            <a:ext cx="3204000" cy="5638800"/>
            <a:chOff x="6501631" y="370231"/>
            <a:chExt cx="2403000" cy="4229100"/>
          </a:xfrm>
        </p:grpSpPr>
        <p:sp>
          <p:nvSpPr>
            <p:cNvPr id="57" name="Google Shape;57;p7"/>
            <p:cNvSpPr/>
            <p:nvPr/>
          </p:nvSpPr>
          <p:spPr>
            <a:xfrm>
              <a:off x="6501631" y="370231"/>
              <a:ext cx="2403000" cy="4229100"/>
            </a:xfrm>
            <a:prstGeom prst="rect">
              <a:avLst/>
            </a:prstGeom>
            <a:solidFill>
              <a:srgbClr val="5C002D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7"/>
            <p:cNvSpPr/>
            <p:nvPr/>
          </p:nvSpPr>
          <p:spPr>
            <a:xfrm>
              <a:off x="7045800" y="4094350"/>
              <a:ext cx="1858800" cy="504900"/>
            </a:xfrm>
            <a:prstGeom prst="rect">
              <a:avLst/>
            </a:prstGeom>
            <a:solidFill>
              <a:srgbClr val="5C002D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7"/>
          <p:cNvSpPr/>
          <p:nvPr/>
        </p:nvSpPr>
        <p:spPr>
          <a:xfrm>
            <a:off x="8581600" y="406400"/>
            <a:ext cx="3204000" cy="5638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937200" y="1114667"/>
            <a:ext cx="68388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1343600" y="2110067"/>
            <a:ext cx="30052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2"/>
          </p:nvPr>
        </p:nvSpPr>
        <p:spPr>
          <a:xfrm>
            <a:off x="4770652" y="2110067"/>
            <a:ext cx="30052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30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400601" y="407201"/>
            <a:ext cx="1399500" cy="1397167"/>
          </a:xfrm>
          <a:custGeom>
            <a:avLst/>
            <a:gdLst/>
            <a:ahLst/>
            <a:cxnLst/>
            <a:rect l="l" t="t" r="r" b="b"/>
            <a:pathLst>
              <a:path w="41985" h="41915" extrusionOk="0">
                <a:moveTo>
                  <a:pt x="70" y="0"/>
                </a:moveTo>
                <a:lnTo>
                  <a:pt x="41985" y="0"/>
                </a:lnTo>
                <a:lnTo>
                  <a:pt x="41985" y="41915"/>
                </a:lnTo>
                <a:lnTo>
                  <a:pt x="0" y="41915"/>
                </a:lnTo>
                <a:lnTo>
                  <a:pt x="0" y="35184"/>
                </a:lnTo>
                <a:lnTo>
                  <a:pt x="6662" y="29216"/>
                </a:lnTo>
                <a:lnTo>
                  <a:pt x="70" y="231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6" name="Google Shape;66;p8"/>
          <p:cNvSpPr/>
          <p:nvPr/>
        </p:nvSpPr>
        <p:spPr>
          <a:xfrm>
            <a:off x="9394400" y="6045133"/>
            <a:ext cx="2797600" cy="81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37200" y="1114667"/>
            <a:ext cx="68388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1"/>
          </p:nvPr>
        </p:nvSpPr>
        <p:spPr>
          <a:xfrm>
            <a:off x="1343600" y="2110067"/>
            <a:ext cx="29588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body" idx="2"/>
          </p:nvPr>
        </p:nvSpPr>
        <p:spPr>
          <a:xfrm>
            <a:off x="4613079" y="2110067"/>
            <a:ext cx="29588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3"/>
          </p:nvPr>
        </p:nvSpPr>
        <p:spPr>
          <a:xfrm>
            <a:off x="7882557" y="2110067"/>
            <a:ext cx="29588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13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/>
          <p:nvPr/>
        </p:nvSpPr>
        <p:spPr>
          <a:xfrm>
            <a:off x="400601" y="407201"/>
            <a:ext cx="1399500" cy="1397167"/>
          </a:xfrm>
          <a:custGeom>
            <a:avLst/>
            <a:gdLst/>
            <a:ahLst/>
            <a:cxnLst/>
            <a:rect l="l" t="t" r="r" b="b"/>
            <a:pathLst>
              <a:path w="41985" h="41915" extrusionOk="0">
                <a:moveTo>
                  <a:pt x="70" y="0"/>
                </a:moveTo>
                <a:lnTo>
                  <a:pt x="41985" y="0"/>
                </a:lnTo>
                <a:lnTo>
                  <a:pt x="41985" y="41915"/>
                </a:lnTo>
                <a:lnTo>
                  <a:pt x="0" y="41915"/>
                </a:lnTo>
                <a:lnTo>
                  <a:pt x="0" y="35184"/>
                </a:lnTo>
                <a:lnTo>
                  <a:pt x="6662" y="29216"/>
                </a:lnTo>
                <a:lnTo>
                  <a:pt x="70" y="231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4" name="Google Shape;74;p9"/>
          <p:cNvSpPr/>
          <p:nvPr/>
        </p:nvSpPr>
        <p:spPr>
          <a:xfrm>
            <a:off x="9394400" y="6045133"/>
            <a:ext cx="2797600" cy="81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937200" y="1114667"/>
            <a:ext cx="68388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66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10972800" y="5597167"/>
            <a:ext cx="812800" cy="8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5454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5454"/>
              </a:solidFill>
            </a:endParaRPr>
          </a:p>
        </p:txBody>
      </p:sp>
      <p:grpSp>
        <p:nvGrpSpPr>
          <p:cNvPr id="79" name="Google Shape;79;p10"/>
          <p:cNvGrpSpPr/>
          <p:nvPr/>
        </p:nvGrpSpPr>
        <p:grpSpPr>
          <a:xfrm>
            <a:off x="395496" y="5597167"/>
            <a:ext cx="10804105" cy="854400"/>
            <a:chOff x="296621" y="713075"/>
            <a:chExt cx="8103079" cy="640800"/>
          </a:xfrm>
        </p:grpSpPr>
        <p:sp>
          <p:nvSpPr>
            <p:cNvPr id="80" name="Google Shape;80;p10"/>
            <p:cNvSpPr/>
            <p:nvPr/>
          </p:nvSpPr>
          <p:spPr>
            <a:xfrm>
              <a:off x="304800" y="713075"/>
              <a:ext cx="8094900" cy="640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 rot="5400000">
              <a:off x="223871" y="947150"/>
              <a:ext cx="319500" cy="1740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10"/>
          <p:cNvSpPr txBox="1">
            <a:spLocks noGrp="1"/>
          </p:cNvSpPr>
          <p:nvPr>
            <p:ph type="body" idx="1"/>
          </p:nvPr>
        </p:nvSpPr>
        <p:spPr>
          <a:xfrm>
            <a:off x="761400" y="5818133"/>
            <a:ext cx="10211200" cy="42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280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/>
          <p:nvPr/>
        </p:nvSpPr>
        <p:spPr>
          <a:xfrm>
            <a:off x="0" y="-10900"/>
            <a:ext cx="12192000" cy="6868800"/>
          </a:xfrm>
          <a:prstGeom prst="frame">
            <a:avLst>
              <a:gd name="adj1" fmla="val 603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11777600" y="3017100"/>
            <a:ext cx="4144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86" name="Google Shape;86;p11"/>
          <p:cNvSpPr/>
          <p:nvPr/>
        </p:nvSpPr>
        <p:spPr>
          <a:xfrm rot="5400000">
            <a:off x="298495" y="3313000"/>
            <a:ext cx="426000" cy="232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412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4"/>
            <a:ext cx="7514848" cy="376366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53200" y="1643267"/>
            <a:ext cx="7085600" cy="23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567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4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1067"/>
              </a:spcBef>
              <a:spcAft>
                <a:spcPts val="1067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1465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74501" y="361560"/>
            <a:ext cx="6043001" cy="606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657600" y="2882400"/>
            <a:ext cx="4876800" cy="10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1645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⬩"/>
              <a:defRPr sz="3333" i="1">
                <a:solidFill>
                  <a:schemeClr val="lt1"/>
                </a:solidFill>
              </a:defRPr>
            </a:lvl1pPr>
            <a:lvl2pPr marL="1219170" lvl="1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◇"/>
              <a:defRPr sz="3333" i="1">
                <a:solidFill>
                  <a:schemeClr val="lt1"/>
                </a:solidFill>
              </a:defRPr>
            </a:lvl2pPr>
            <a:lvl3pPr marL="1828754" lvl="2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■"/>
              <a:defRPr sz="3333" i="1">
                <a:solidFill>
                  <a:schemeClr val="lt1"/>
                </a:solidFill>
              </a:defRPr>
            </a:lvl3pPr>
            <a:lvl4pPr marL="2438339" lvl="3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  <a:defRPr sz="3333" i="1">
                <a:solidFill>
                  <a:schemeClr val="lt1"/>
                </a:solidFill>
              </a:defRPr>
            </a:lvl4pPr>
            <a:lvl5pPr marL="3047924" lvl="4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  <a:defRPr sz="3333" i="1">
                <a:solidFill>
                  <a:schemeClr val="lt1"/>
                </a:solidFill>
              </a:defRPr>
            </a:lvl5pPr>
            <a:lvl6pPr marL="3657509" lvl="5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■"/>
              <a:defRPr sz="3333" i="1">
                <a:solidFill>
                  <a:schemeClr val="lt1"/>
                </a:solidFill>
              </a:defRPr>
            </a:lvl6pPr>
            <a:lvl7pPr marL="4267093" lvl="6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  <a:defRPr sz="3333" i="1">
                <a:solidFill>
                  <a:schemeClr val="lt1"/>
                </a:solidFill>
              </a:defRPr>
            </a:lvl7pPr>
            <a:lvl8pPr marL="4876678" lvl="7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  <a:defRPr sz="3333" i="1">
                <a:solidFill>
                  <a:schemeClr val="lt1"/>
                </a:solidFill>
              </a:defRPr>
            </a:lvl8pPr>
            <a:lvl9pPr marL="5486263" lvl="8" indent="-516454" algn="ctr" rtl="0"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2500"/>
              <a:buChar char="■"/>
              <a:defRPr sz="3333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/>
          <p:nvPr/>
        </p:nvSpPr>
        <p:spPr>
          <a:xfrm>
            <a:off x="4791200" y="361559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800" b="0" i="0" u="none" strike="noStrike" kern="0" cap="none" spc="0" normalizeH="0" baseline="0" noProof="0">
                <a:ln>
                  <a:noFill/>
                </a:ln>
                <a:solidFill>
                  <a:srgbClr val="F0E9E3"/>
                </a:solidFill>
                <a:effectLst/>
                <a:uLnTx/>
                <a:uFillTx/>
                <a:latin typeface="Satisfy"/>
                <a:ea typeface="Satisfy"/>
                <a:cs typeface="Satisfy"/>
                <a:sym typeface="Satisfy"/>
              </a:rPr>
              <a:t>“</a:t>
            </a:r>
            <a:endParaRPr kumimoji="0" sz="12800" b="0" i="0" u="none" strike="noStrike" kern="0" cap="none" spc="0" normalizeH="0" baseline="0" noProof="0">
              <a:ln>
                <a:noFill/>
              </a:ln>
              <a:solidFill>
                <a:srgbClr val="F0E9E3"/>
              </a:solidFill>
              <a:effectLst/>
              <a:uLnTx/>
              <a:uFillTx/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5730200" y="5624833"/>
            <a:ext cx="731600" cy="123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716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1219170" lvl="1" indent="-507987" rtl="0">
              <a:spcBef>
                <a:spcPts val="1067"/>
              </a:spcBef>
              <a:spcAft>
                <a:spcPts val="0"/>
              </a:spcAft>
              <a:buSzPts val="2400"/>
              <a:buChar char="◇"/>
              <a:defRPr/>
            </a:lvl2pPr>
            <a:lvl3pPr marL="1828754" lvl="2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1067"/>
              </a:spcBef>
              <a:spcAft>
                <a:spcPts val="1067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30" name="Google Shape;30;p5"/>
          <p:cNvSpPr/>
          <p:nvPr/>
        </p:nvSpPr>
        <p:spPr>
          <a:xfrm>
            <a:off x="5134351" y="1304201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ADC85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002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675D-06C4-4946-8D91-7E81A125E1D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8BE-9E90-4E83-80FC-58B7E7F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99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140367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◇"/>
              <a:defRPr sz="2667"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420799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◇"/>
              <a:defRPr sz="2667"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37" name="Google Shape;37;p6"/>
          <p:cNvSpPr/>
          <p:nvPr/>
        </p:nvSpPr>
        <p:spPr>
          <a:xfrm>
            <a:off x="5134351" y="1304201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ADC85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736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140400" y="1602067"/>
            <a:ext cx="3087600" cy="40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◇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4552267" y="1602067"/>
            <a:ext cx="3087600" cy="40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◇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3"/>
          </p:nvPr>
        </p:nvSpPr>
        <p:spPr>
          <a:xfrm>
            <a:off x="7964132" y="1602067"/>
            <a:ext cx="3087600" cy="40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◇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45" name="Google Shape;45;p7"/>
          <p:cNvSpPr/>
          <p:nvPr/>
        </p:nvSpPr>
        <p:spPr>
          <a:xfrm>
            <a:off x="5134351" y="1304201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ADC85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39580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50" name="Google Shape;50;p8"/>
          <p:cNvSpPr/>
          <p:nvPr/>
        </p:nvSpPr>
        <p:spPr>
          <a:xfrm>
            <a:off x="5134351" y="1304201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ADC85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59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1140400" y="5102033"/>
            <a:ext cx="9911200" cy="4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070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25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tally blank">
  <p:cSld name="Totally 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6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675D-06C4-4946-8D91-7E81A125E1D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8BE-9E90-4E83-80FC-58B7E7F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6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675D-06C4-4946-8D91-7E81A125E1D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8BE-9E90-4E83-80FC-58B7E7F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2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675D-06C4-4946-8D91-7E81A125E1D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8BE-9E90-4E83-80FC-58B7E7F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8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675D-06C4-4946-8D91-7E81A125E1D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8BE-9E90-4E83-80FC-58B7E7F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9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3675D-06C4-4946-8D91-7E81A125E1D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288BE-9E90-4E83-80FC-58B7E7F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9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1" y="19026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1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399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5491" latinLnBrk="1"/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2023-04-18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399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5491"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399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5491" latinLnBrk="1"/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95491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txStyles>
    <p:titleStyle>
      <a:lvl1pPr algn="l" defTabSz="995491" rtl="0" eaLnBrk="1" latinLnBrk="1" hangingPunct="1">
        <a:spcBef>
          <a:spcPct val="0"/>
        </a:spcBef>
        <a:buNone/>
        <a:defRPr lang="ko-KR" altLang="en-US" sz="3799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309" indent="-373309" algn="l" defTabSz="995491" rtl="0" eaLnBrk="1" latinLnBrk="1" hangingPunct="1">
        <a:spcBef>
          <a:spcPct val="20000"/>
        </a:spcBef>
        <a:buFont typeface="Arial" pitchFamily="34" charset="0"/>
        <a:buChar char="•"/>
        <a:defRPr lang="ko-KR" altLang="en-US" sz="2699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836" indent="-311091" algn="l" defTabSz="995491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364" indent="-248873" algn="l" defTabSz="995491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2110" indent="-248873" algn="l" defTabSz="995491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39855" indent="-248873" algn="l" defTabSz="995491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7600" indent="-248873" algn="l" defTabSz="995491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46" indent="-248873" algn="l" defTabSz="995491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091" indent="-248873" algn="l" defTabSz="995491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837" indent="-248873" algn="l" defTabSz="995491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45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491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36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982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27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473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19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964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6"/>
            <a:ext cx="109728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429397"/>
            <a:ext cx="28448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2023-04-18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429397"/>
            <a:ext cx="38608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429397"/>
            <a:ext cx="28448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8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xStyles>
    <p:titleStyle>
      <a:lvl1pPr algn="l" defTabSz="914400" rtl="0" eaLnBrk="1" latinLnBrk="1" hangingPunct="1">
        <a:spcBef>
          <a:spcPct val="0"/>
        </a:spcBef>
        <a:buNone/>
        <a:defRPr lang="ko-KR" altLang="en-US" sz="35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2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lang="ko-KR" altLang="en-US" sz="18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DEA67-A527-4F06-A600-7F7A8BECD4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F9941-9830-4185-A6AE-B0D8376C7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1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37200" y="1114667"/>
            <a:ext cx="68388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343600" y="2110067"/>
            <a:ext cx="6432400" cy="3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Char char="▪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lvl="2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lvl="3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lvl="4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lvl="5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■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3200400" lvl="6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●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3657600" lvl="7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4114800" lvl="8" indent="-3556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Nunito Sans Light"/>
              <a:buChar char="■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7783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759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47198AA0-548F-484C-AB7B-AD7C2877A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1" y="0"/>
            <a:ext cx="11645944" cy="66816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2535" y="4827639"/>
            <a:ext cx="6206920" cy="1765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5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 ,,Васил Левски</a:t>
            </a:r>
            <a:r>
              <a:rPr lang="bg-BG" sz="5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bg-BG" sz="5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гр. Ябланица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257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0981" y="84787"/>
            <a:ext cx="882936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latinLnBrk="1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2016/2017 г. СУ “В.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Левски” предлага обучение 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ПРОФЕСИЯ:  525010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“Техник по транспортна техника”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СПЕЦИАЛНОСТ:   5250101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“Автотранспортна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техника”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ko-KR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3851" y="2303751"/>
            <a:ext cx="4869141" cy="3843897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464" y="1801537"/>
            <a:ext cx="3683800" cy="4822157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443" y="1293501"/>
            <a:ext cx="2468888" cy="3437979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303" y="3866578"/>
            <a:ext cx="2339671" cy="3494483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8496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0142" y="108155"/>
            <a:ext cx="937997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2016/2017 г. СУ “В.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Левски” предлага обучение 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ПРОФЕСИЯ:  525010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“Техник по транспортна техника”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СПЕЦИАЛНОСТ:   5250101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“Автотранспортна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техника”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7" y="1897626"/>
            <a:ext cx="3817798" cy="4822354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171" y="1897626"/>
            <a:ext cx="3785944" cy="4822354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6141" y="1897626"/>
            <a:ext cx="4249413" cy="2880850"/>
          </a:xfrm>
          <a:prstGeom prst="rect">
            <a:avLst/>
          </a:prstGeom>
          <a:solidFill>
            <a:schemeClr val="bg1">
              <a:alpha val="98000"/>
            </a:schemeClr>
          </a:solidFill>
          <a:ln w="31750"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4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71252" y="104453"/>
            <a:ext cx="865238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2021/ 2022 г. СУ “В. Левски” предлага обучение 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СПЕЦИАЛНОСТ 5410102 "Производство на хляб, хлебни, и сладкарски изделия"; 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ПРОФЕСИЯ 541010 "Техник-технолог в хранително - вкусовата промишленост"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30" y="4136471"/>
            <a:ext cx="4792841" cy="2511217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041" y="1230192"/>
            <a:ext cx="4767930" cy="270387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7217" y="2395202"/>
            <a:ext cx="4226636" cy="31808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3791" y="2306400"/>
            <a:ext cx="4165120" cy="34199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1448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2827" y="104452"/>
            <a:ext cx="931114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2021/ 2022 г. СУ “В. Левски” предлага обучение 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СПЕЦИАЛНОСТ 5410102 "Производство на хляб, хлебни, и сладкарски изделия"; 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ПРОФЕСИЯ 541010 "Техник-технолог в хранително - вкусовата промишленост"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2" y="1181510"/>
            <a:ext cx="3011744" cy="4298696"/>
          </a:xfrm>
          <a:prstGeom prst="rect">
            <a:avLst/>
          </a:prstGeom>
          <a:ln w="34925" cap="rnd" cmpd="sng">
            <a:solidFill>
              <a:schemeClr val="bg1">
                <a:alpha val="95000"/>
              </a:schemeClr>
            </a:solidFill>
          </a:ln>
          <a:effectLst>
            <a:outerShdw blurRad="50800" dist="50800" dir="5400000" algn="ctr" rotWithShape="0">
              <a:schemeClr val="bg1">
                <a:alpha val="22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29" y="2802193"/>
            <a:ext cx="2902034" cy="380016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372" y="1181510"/>
            <a:ext cx="3545145" cy="479646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8321" y="3278126"/>
            <a:ext cx="3800168" cy="28483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6904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4674" y="1936007"/>
            <a:ext cx="4355691" cy="37067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7660" y="2313496"/>
            <a:ext cx="4655574" cy="40893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710814" y="114285"/>
            <a:ext cx="964544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2023/ 2024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СУ “В. Левски” предлага обучение 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СПЕЦИАЛНОСТ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811060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bg-B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Ресторантьор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";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8110602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и обслужване в заведенията за хранене и развлечения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709" y="1754905"/>
            <a:ext cx="4218986" cy="3774947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90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49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7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4" y="1248697"/>
            <a:ext cx="4197499" cy="2868562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chemeClr val="bg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710814" y="114285"/>
            <a:ext cx="964544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2023/ 2024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СУ “В. Левски” предлага обучение 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СПЕЦИАЛНОСТ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811060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bg-B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Ресторантьор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";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8110602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и обслужване в заведенията за хранене и развлечения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08" y="1578438"/>
            <a:ext cx="3131184" cy="469757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4" y="3960522"/>
            <a:ext cx="4197499" cy="28059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75" y="1248697"/>
            <a:ext cx="3954574" cy="26487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75" y="3978875"/>
            <a:ext cx="4037838" cy="278759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110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geon template">
  <a:themeElements>
    <a:clrScheme name="Custom 347">
      <a:dk1>
        <a:srgbClr val="1B151B"/>
      </a:dk1>
      <a:lt1>
        <a:srgbClr val="FFFFFF"/>
      </a:lt1>
      <a:dk2>
        <a:srgbClr val="9E8D8B"/>
      </a:dk2>
      <a:lt2>
        <a:srgbClr val="F0EBE9"/>
      </a:lt2>
      <a:accent1>
        <a:srgbClr val="FF5454"/>
      </a:accent1>
      <a:accent2>
        <a:srgbClr val="F88326"/>
      </a:accent2>
      <a:accent3>
        <a:srgbClr val="C97140"/>
      </a:accent3>
      <a:accent4>
        <a:srgbClr val="FFB900"/>
      </a:accent4>
      <a:accent5>
        <a:srgbClr val="92C532"/>
      </a:accent5>
      <a:accent6>
        <a:srgbClr val="9F55A5"/>
      </a:accent6>
      <a:hlink>
        <a:srgbClr val="FF545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91</Words>
  <Application>Microsoft Office PowerPoint</Application>
  <PresentationFormat>Widescreen</PresentationFormat>
  <Paragraphs>12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5" baseType="lpstr">
      <vt:lpstr>Times New Roman</vt:lpstr>
      <vt:lpstr>맑은 고딕</vt:lpstr>
      <vt:lpstr>Noto Sans</vt:lpstr>
      <vt:lpstr>Calibri</vt:lpstr>
      <vt:lpstr>Arial</vt:lpstr>
      <vt:lpstr>Nunito Sans</vt:lpstr>
      <vt:lpstr>굴림체</vt:lpstr>
      <vt:lpstr>Nunito Sans Light</vt:lpstr>
      <vt:lpstr>Lexend Deca</vt:lpstr>
      <vt:lpstr>Bellota Text Light</vt:lpstr>
      <vt:lpstr>Satisfy</vt:lpstr>
      <vt:lpstr>Calibri Light</vt:lpstr>
      <vt:lpstr>Office Theme</vt:lpstr>
      <vt:lpstr>1_Office 테마</vt:lpstr>
      <vt:lpstr>2_Office 테마</vt:lpstr>
      <vt:lpstr>Тема Office</vt:lpstr>
      <vt:lpstr>Egeon template</vt:lpstr>
      <vt:lpstr>Lafew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Yoana Ivanova</dc:creator>
  <cp:lastModifiedBy>Yoana Ivanova</cp:lastModifiedBy>
  <cp:revision>26</cp:revision>
  <dcterms:created xsi:type="dcterms:W3CDTF">2022-03-31T09:15:47Z</dcterms:created>
  <dcterms:modified xsi:type="dcterms:W3CDTF">2023-04-18T10:04:56Z</dcterms:modified>
</cp:coreProperties>
</file>